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67" r:id="rId5"/>
    <p:sldId id="258" r:id="rId6"/>
    <p:sldId id="268" r:id="rId7"/>
    <p:sldId id="269" r:id="rId8"/>
    <p:sldId id="270" r:id="rId9"/>
    <p:sldId id="266" r:id="rId10"/>
    <p:sldId id="259" r:id="rId11"/>
    <p:sldId id="260" r:id="rId12"/>
    <p:sldId id="264" r:id="rId13"/>
    <p:sldId id="261" r:id="rId14"/>
    <p:sldId id="263" r:id="rId15"/>
    <p:sldId id="262" r:id="rId16"/>
    <p:sldId id="275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18288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ЦВЕТНЫЕ СЧЕТНЫЕ  ПАЛОЧКИ КЮИЗЕНЕРА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854696" cy="1752600"/>
          </a:xfrm>
        </p:spPr>
        <p:txBody>
          <a:bodyPr/>
          <a:lstStyle/>
          <a:p>
            <a:r>
              <a:rPr lang="ru-RU" dirty="0" smtClean="0"/>
              <a:t>ДЛЯ ДЕТЕЙ 3-9 ЛЕТ</a:t>
            </a:r>
            <a:endParaRPr lang="ru-RU" dirty="0"/>
          </a:p>
        </p:txBody>
      </p:sp>
      <p:pic>
        <p:nvPicPr>
          <p:cNvPr id="4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78618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нечка и Алексей\Desktop\12 группа\IMG_20151022_151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 и Алексей\Desktop\12 группа\IMG_20151022_15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ечка и Алексей\Desktop\12 группа\IMG_20151026_103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ечка и Алексей\Desktop\12 группа\IMG_20151022_152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ечка и Алексей\Desktop\12 группа\IMG_20151022_164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ечка и Алексей\Desktop\12 группа\IMG_20151022_164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Танечка и Алексей\Desktop\12 группа\IMG_20160329_162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Танечка и Алексей\Desktop\12 группа\IMG_20160329_16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Знакомство с палочками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Танечка и Алексей\Desktop\12 группа\IMG_20160329_162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Бельгийский учитель начальной школы </a:t>
            </a:r>
            <a:r>
              <a:rPr lang="ru-RU" sz="1800" b="1" dirty="0" smtClean="0">
                <a:solidFill>
                  <a:schemeClr val="tx1"/>
                </a:solidFill>
              </a:rPr>
              <a:t>Джордж </a:t>
            </a:r>
            <a:r>
              <a:rPr lang="ru-RU" sz="1800" b="1" dirty="0" err="1" smtClean="0">
                <a:solidFill>
                  <a:schemeClr val="tx1"/>
                </a:solidFill>
              </a:rPr>
              <a:t>Кюизенер</a:t>
            </a:r>
            <a:r>
              <a:rPr lang="ru-RU" sz="1800" b="1" dirty="0" smtClean="0">
                <a:solidFill>
                  <a:schemeClr val="tx1"/>
                </a:solidFill>
              </a:rPr>
              <a:t> (1891-1976)</a:t>
            </a:r>
            <a:r>
              <a:rPr lang="ru-RU" sz="1800" dirty="0" smtClean="0">
                <a:solidFill>
                  <a:schemeClr val="tx1"/>
                </a:solidFill>
              </a:rPr>
              <a:t> 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учебному пособию.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Picture 2" descr="F:\Новая папка\Новая папка\crod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844824"/>
            <a:ext cx="3629025" cy="3619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844824"/>
            <a:ext cx="45365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None/>
              <a:defRPr/>
            </a:pP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белая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- число 1 - 25 штук,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розовая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-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число 2 - 20 штук,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голубая</a:t>
            </a:r>
            <a:r>
              <a:rPr lang="ru-RU" sz="2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3 - 16 штук,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красная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4 - 12 штук,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жёлтая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5 - 10 штук,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фиолетовая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6 - 9 штук, 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чёрная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7 - 8 штук,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бордовая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8 - 7 штук,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синяя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9 - 5 штук,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1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оранжевая</a:t>
            </a:r>
            <a:r>
              <a:rPr lang="ru-RU" sz="21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10 - 4 штук.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Актуальность темы: Является использование дидактических   игр на основе  палочек  </a:t>
            </a:r>
            <a:r>
              <a:rPr lang="ru-RU" sz="2200" b="1" dirty="0" err="1" smtClean="0">
                <a:solidFill>
                  <a:schemeClr val="tx1"/>
                </a:solidFill>
              </a:rPr>
              <a:t>Кюизенера</a:t>
            </a:r>
            <a:r>
              <a:rPr lang="ru-RU" sz="2200" b="1" dirty="0" smtClean="0">
                <a:solidFill>
                  <a:schemeClr val="tx1"/>
                </a:solidFill>
              </a:rPr>
              <a:t>  для разнообразия процесса формирования элементарных математических представлений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Счетные  палочки </a:t>
            </a:r>
            <a:r>
              <a:rPr lang="ru-RU" dirty="0" err="1" smtClean="0"/>
              <a:t>Кюизенера</a:t>
            </a:r>
            <a:r>
              <a:rPr lang="ru-RU" dirty="0" smtClean="0"/>
              <a:t>  являются многофункциональным математическим пособием, которое позволяет "через руки" ребенка формировать понятие числовой последовательности, состава числа, отношений «больше – меньше», «право – лево», «между», «длиннее», «выше» и многое другое. Набор способствует развитию детского творчества, развития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Почему необходимо использовать палочки </a:t>
            </a:r>
            <a:r>
              <a:rPr lang="ru-RU" sz="4000" dirty="0" err="1" smtClean="0">
                <a:solidFill>
                  <a:schemeClr val="tx1"/>
                </a:solidFill>
              </a:rPr>
              <a:t>Кюизенера</a:t>
            </a:r>
            <a:r>
              <a:rPr lang="ru-RU" sz="4000" dirty="0" smtClean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палочки дают возможность формировать у ребенка комплекс интеллектуальных </a:t>
            </a:r>
            <a:r>
              <a:rPr lang="ru-RU" b="1" u="sng" dirty="0" smtClean="0"/>
              <a:t>умений, от сенсорных к мыслительным</a:t>
            </a:r>
          </a:p>
          <a:p>
            <a:r>
              <a:rPr lang="ru-RU" dirty="0" smtClean="0"/>
              <a:t>2. многие </a:t>
            </a:r>
            <a:r>
              <a:rPr lang="ru-RU" b="1" u="sng" dirty="0" smtClean="0"/>
              <a:t>математические представления </a:t>
            </a:r>
            <a:r>
              <a:rPr lang="ru-RU" dirty="0" smtClean="0"/>
              <a:t>(число, его состав, величина, порядок, отношение и т.д.) ребёнок получает, </a:t>
            </a:r>
            <a:r>
              <a:rPr lang="ru-RU" b="1" u="sng" dirty="0" smtClean="0"/>
              <a:t>играя</a:t>
            </a:r>
          </a:p>
          <a:p>
            <a:r>
              <a:rPr lang="ru-RU" dirty="0" smtClean="0"/>
              <a:t>3.палочки учат </a:t>
            </a:r>
            <a:r>
              <a:rPr lang="ru-RU" b="1" u="sng" dirty="0" smtClean="0"/>
              <a:t>ориентироваться в пространствах</a:t>
            </a:r>
          </a:p>
          <a:p>
            <a:r>
              <a:rPr lang="ru-RU" dirty="0" smtClean="0"/>
              <a:t>4. развивается </a:t>
            </a:r>
            <a:r>
              <a:rPr lang="ru-RU" b="1" u="sng" dirty="0" smtClean="0"/>
              <a:t>логическое мышление</a:t>
            </a:r>
          </a:p>
          <a:p>
            <a:r>
              <a:rPr lang="ru-RU" dirty="0" smtClean="0"/>
              <a:t>5.ребёнок получает </a:t>
            </a:r>
            <a:r>
              <a:rPr lang="ru-RU" b="1" u="sng" dirty="0" smtClean="0"/>
              <a:t>знания в результате исследований</a:t>
            </a:r>
          </a:p>
          <a:p>
            <a:r>
              <a:rPr lang="ru-RU" dirty="0" smtClean="0"/>
              <a:t>6. игры с палочками дают </a:t>
            </a:r>
            <a:r>
              <a:rPr lang="ru-RU" b="1" u="sng" dirty="0" smtClean="0"/>
              <a:t>возможность </a:t>
            </a:r>
            <a:r>
              <a:rPr lang="ru-RU" dirty="0" smtClean="0"/>
              <a:t>детям объединяться, </a:t>
            </a:r>
            <a:r>
              <a:rPr lang="ru-RU" b="1" u="sng" dirty="0" smtClean="0"/>
              <a:t>работать в команде</a:t>
            </a:r>
          </a:p>
          <a:p>
            <a:r>
              <a:rPr lang="ru-RU" dirty="0" smtClean="0"/>
              <a:t>7. палочки содействуют </a:t>
            </a:r>
            <a:r>
              <a:rPr lang="ru-RU" b="1" u="sng" dirty="0" smtClean="0"/>
              <a:t>развитию восприятия, памяти, воображения, речи</a:t>
            </a:r>
            <a:endParaRPr lang="ru-RU" b="1" u="sng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4">
                    <a:lumMod val="50000"/>
                  </a:schemeClr>
                </a:solidFill>
              </a:rPr>
              <a:t>Система пользования играми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Свободная деятельность с палочками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Игры задания (для закрепления цвета, форм,  размера)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Игра «Сделай по образцу».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Игра-соревнование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Игра «Путешествие по сказкам»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Развлечение  «Доскажи сказку»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Домашнее задание для закрепления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Первый этап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работа с детьми 2-4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Выкладывание простейших изображений, сравнение, выкладывание квадратов, прямоугольников, сюжетные картинки</a:t>
            </a:r>
            <a:endParaRPr lang="ru-RU" sz="2400" dirty="0"/>
          </a:p>
        </p:txBody>
      </p:sp>
      <p:pic>
        <p:nvPicPr>
          <p:cNvPr id="1027" name="Picture 3" descr="C:\Users\Танечка и Алексей\Desktop\12 группа\IMG_20160329_13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749" y="2852936"/>
            <a:ext cx="6560727" cy="3690409"/>
          </a:xfrm>
          <a:prstGeom prst="rect">
            <a:avLst/>
          </a:prstGeom>
          <a:noFill/>
        </p:spPr>
      </p:pic>
      <p:pic>
        <p:nvPicPr>
          <p:cNvPr id="1026" name="Picture 2" descr="C:\Users\Танечка и Алексей\Desktop\12 группа\IMG_20160329_135002.jpg"/>
          <p:cNvPicPr>
            <a:picLocks noChangeAspect="1" noChangeArrowheads="1"/>
          </p:cNvPicPr>
          <p:nvPr/>
        </p:nvPicPr>
        <p:blipFill>
          <a:blip r:embed="rId3" cstate="print"/>
          <a:srcRect b="15211"/>
          <a:stretch>
            <a:fillRect/>
          </a:stretch>
        </p:blipFill>
        <p:spPr bwMode="auto">
          <a:xfrm>
            <a:off x="611560" y="3140968"/>
            <a:ext cx="2232248" cy="33647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Второй этап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работа с детьми 4-7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Выкладывание  из палочек сюжетных картин, развитие творческих способностей, самостоятельности, освоение количественного и порядкового счета, сравнение по длине, высоте с использованием знаков </a:t>
            </a:r>
            <a:r>
              <a:rPr lang="en-US" sz="2000" dirty="0" smtClean="0"/>
              <a:t>&gt;,&lt; ,=,</a:t>
            </a:r>
            <a:r>
              <a:rPr lang="ru-RU" sz="2000" dirty="0" smtClean="0"/>
              <a:t> состава числа из единиц, образование чисел второго десятка, моделирование многоугольников и </a:t>
            </a:r>
            <a:r>
              <a:rPr lang="ru-RU" sz="2000" dirty="0" err="1" smtClean="0"/>
              <a:t>тд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1" name="Picture 3" descr="C:\Users\Танечка и Алексей\Desktop\12 группа\IMG_20160329_135717.jpg"/>
          <p:cNvPicPr>
            <a:picLocks noChangeAspect="1" noChangeArrowheads="1"/>
          </p:cNvPicPr>
          <p:nvPr/>
        </p:nvPicPr>
        <p:blipFill>
          <a:blip r:embed="rId2" cstate="print"/>
          <a:srcRect l="12048" t="10709" r="2410" b="12182"/>
          <a:stretch>
            <a:fillRect/>
          </a:stretch>
        </p:blipFill>
        <p:spPr bwMode="auto">
          <a:xfrm>
            <a:off x="3275856" y="3356992"/>
            <a:ext cx="5680631" cy="2880320"/>
          </a:xfrm>
          <a:prstGeom prst="rect">
            <a:avLst/>
          </a:prstGeom>
          <a:noFill/>
        </p:spPr>
      </p:pic>
      <p:pic>
        <p:nvPicPr>
          <p:cNvPr id="2050" name="Picture 2" descr="C:\Users\Танечка и Алексей\Desktop\12 группа\IMG_20160329_135529.jpg"/>
          <p:cNvPicPr>
            <a:picLocks noChangeAspect="1" noChangeArrowheads="1"/>
          </p:cNvPicPr>
          <p:nvPr/>
        </p:nvPicPr>
        <p:blipFill>
          <a:blip r:embed="rId3" cstate="print"/>
          <a:srcRect l="8333" r="5556"/>
          <a:stretch>
            <a:fillRect/>
          </a:stretch>
        </p:blipFill>
        <p:spPr bwMode="auto">
          <a:xfrm>
            <a:off x="395536" y="3356992"/>
            <a:ext cx="4464496" cy="2916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Третий этап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работа с детьми 7-9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кроссвордов, умножение , деление, понятие о площади, обозначение ударных, безударных слогов, моделирование временных отношений и других функций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игр на основе Палочек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разнообразит процесс формирования   элементарных  математических  представлений  и повысит интерес детей к образовательной деятельности.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на основе Палочек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целесообразно использовать для лучшего усвоения навыков по формированию элементарных математических представлений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401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ЦВЕТНЫЕ СЧЕТНЫЕ  ПАЛОЧКИ КЮИЗЕНЕРА</vt:lpstr>
      <vt:lpstr>Бельгийский учитель начальной школы Джордж Кюизенер (1891-1976) 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учебному пособию.</vt:lpstr>
      <vt:lpstr>Актуальность темы: Является использование дидактических   игр на основе  палочек  Кюизенера  для разнообразия процесса формирования элементарных математических представлений</vt:lpstr>
      <vt:lpstr>Почему необходимо использовать палочки Кюизенера?</vt:lpstr>
      <vt:lpstr>Система пользования играми</vt:lpstr>
      <vt:lpstr>Первый этап работа с детьми 2-4 лет</vt:lpstr>
      <vt:lpstr>Второй этап работа с детьми 4-7 лет</vt:lpstr>
      <vt:lpstr>Третий этап работа с детьми 7-9 лет</vt:lpstr>
      <vt:lpstr>Заключение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  <vt:lpstr>Знакомство с палочками Кюизенера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СЧЕТНЫЕ  ПАЛОЧКИ КЮИЗЕНЕРА</dc:title>
  <dc:creator>Танечка и Алексей</dc:creator>
  <cp:lastModifiedBy>Валентина</cp:lastModifiedBy>
  <cp:revision>25</cp:revision>
  <dcterms:created xsi:type="dcterms:W3CDTF">2016-03-28T15:29:56Z</dcterms:created>
  <dcterms:modified xsi:type="dcterms:W3CDTF">2016-03-30T07:56:09Z</dcterms:modified>
</cp:coreProperties>
</file>