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F90F0-0167-43AF-8BE2-90A757E98E21}" type="datetimeFigureOut">
              <a:rPr lang="ru-RU" smtClean="0"/>
              <a:pPr/>
              <a:t>29.02.2016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9368A-6026-47DB-B09F-C7B3880CF5E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07755"/>
          </a:xfrm>
        </p:spPr>
        <p:txBody>
          <a:bodyPr/>
          <a:lstStyle/>
          <a:p>
            <a:r>
              <a:rPr lang="ru-RU" dirty="0" smtClean="0"/>
              <a:t>Педагогическая технология исследовательских умений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01008"/>
            <a:ext cx="6400800" cy="2137792"/>
          </a:xfrm>
        </p:spPr>
        <p:txBody>
          <a:bodyPr>
            <a:normAutofit fontScale="55000" lnSpcReduction="20000"/>
          </a:bodyPr>
          <a:lstStyle/>
          <a:p>
            <a:r>
              <a:rPr lang="ru-RU" u="sng" dirty="0"/>
              <a:t>В современной отечественной дошкольной педагогике термин «педагогические технологии» рассматривается как:</a:t>
            </a:r>
          </a:p>
          <a:p>
            <a:r>
              <a:rPr lang="ru-RU" u="sng" dirty="0"/>
              <a:t>- компонент педагогической системы,</a:t>
            </a:r>
          </a:p>
          <a:p>
            <a:r>
              <a:rPr lang="ru-RU" u="sng" dirty="0"/>
              <a:t>способ конструирования воспитателем педагогического процесса с помощью системы средств и методов воспитания и обучения дошкольников в специально созданных для этого дидактических условиях детского сада в целях решения задач дошкольного образования.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Осязательный центр человека</a:t>
            </a:r>
            <a:endParaRPr lang="ru-RU" dirty="0"/>
          </a:p>
        </p:txBody>
      </p:sp>
      <p:pic>
        <p:nvPicPr>
          <p:cNvPr id="4" name="Содержимое 3" descr="DSCN76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Выяснение причин храпа</a:t>
            </a:r>
            <a:endParaRPr lang="ru-RU" dirty="0"/>
          </a:p>
        </p:txBody>
      </p:sp>
      <p:pic>
        <p:nvPicPr>
          <p:cNvPr id="4" name="Содержимое 3" descr="DSCN762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1800" dirty="0"/>
              <a:t>термин «педагогические технологии» …</a:t>
            </a:r>
            <a:br>
              <a:rPr lang="ru-RU" sz="1800" dirty="0"/>
            </a:br>
            <a:r>
              <a:rPr lang="ru-RU" sz="1800" dirty="0"/>
              <a:t>- система способов, приемов, шагов,</a:t>
            </a:r>
            <a:br>
              <a:rPr lang="ru-RU" sz="1800" dirty="0"/>
            </a:br>
            <a:r>
              <a:rPr lang="ru-RU" sz="1800" dirty="0"/>
              <a:t>последовательность выполнения которых обеспечивает решение задач воспитания, обучения и развития личности воспитанника, а сама деятельность представлена как определенная система действий,</a:t>
            </a:r>
            <a:br>
              <a:rPr lang="ru-RU" sz="1800" dirty="0"/>
            </a:br>
            <a:r>
              <a:rPr lang="ru-RU" sz="1800" dirty="0"/>
              <a:t>обеспечивающих гарантированный результат.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6" name="Содержимое 5" descr="DSCN76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магнит </a:t>
            </a:r>
            <a:endParaRPr lang="ru-RU" dirty="0"/>
          </a:p>
        </p:txBody>
      </p:sp>
      <p:pic>
        <p:nvPicPr>
          <p:cNvPr id="4" name="Содержимое 3" descr="DSCN76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Электричество (модная прическа).</a:t>
            </a:r>
            <a:endParaRPr lang="ru-RU" dirty="0"/>
          </a:p>
        </p:txBody>
      </p:sp>
      <p:pic>
        <p:nvPicPr>
          <p:cNvPr id="4" name="Содержимое 3" descr="DSCN76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1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1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1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DSCN76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Электричество(упрямые шарики).</a:t>
            </a:r>
            <a:endParaRPr lang="ru-RU" dirty="0"/>
          </a:p>
        </p:txBody>
      </p:sp>
      <p:pic>
        <p:nvPicPr>
          <p:cNvPr id="4" name="Содержимое 3" descr="DSCN762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глазах и зрении</a:t>
            </a:r>
            <a:endParaRPr lang="ru-RU" dirty="0"/>
          </a:p>
        </p:txBody>
      </p:sp>
      <p:pic>
        <p:nvPicPr>
          <p:cNvPr id="6" name="Содержимое 5" descr="DSCN76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412776"/>
            <a:ext cx="3394472" cy="4525963"/>
          </a:xfrm>
        </p:spPr>
      </p:pic>
      <p:sp>
        <p:nvSpPr>
          <p:cNvPr id="10" name="TextBox 9"/>
          <p:cNvSpPr txBox="1"/>
          <p:nvPr/>
        </p:nvSpPr>
        <p:spPr>
          <a:xfrm>
            <a:off x="4860032" y="141277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5012432" y="1565176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0" y="1556792"/>
            <a:ext cx="41044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В исследовательской деятельности мы должны нацеливаться не на результат, а на процесс деятельности.</a:t>
            </a:r>
          </a:p>
          <a:p>
            <a:pPr algn="ctr"/>
            <a:endParaRPr lang="ru-RU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Главное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– вызвать интерес ребёнка, пробудить желание к познанию необычного и неизученного, вовлечь в атмосферу деятельности, и тогда результат будет обеспечен. </a:t>
            </a:r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2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Свеча в банке.</a:t>
            </a:r>
            <a:endParaRPr lang="ru-RU" dirty="0"/>
          </a:p>
        </p:txBody>
      </p:sp>
      <p:pic>
        <p:nvPicPr>
          <p:cNvPr id="4" name="Содержимое 3" descr="DSCN76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Может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быть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вырастет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учёным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быть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может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станет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футболистом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...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Главное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чтоб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был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он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увлечённым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b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Чтобы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сердце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было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добрым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чистым…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Picture 3" descr="657a8bc2b97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429000"/>
            <a:ext cx="3733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xmlns:mc="http://schemas.openxmlformats.org/markup-compatibility/2006" val="FFFFFF" mc:Ignorable="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xmlns:mc="http://schemas.openxmlformats.org/markup-compatibility/2006" val="000000" mc:Ignorable="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DSCN76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33600" y="2034381"/>
            <a:ext cx="4876800" cy="3657600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Притягивание к магниту через предметы </a:t>
            </a:r>
            <a:endParaRPr lang="ru-RU" dirty="0"/>
          </a:p>
        </p:txBody>
      </p:sp>
      <p:pic>
        <p:nvPicPr>
          <p:cNvPr id="4" name="Содержимое 3" descr="DSCN76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SCN763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33600" y="2034381"/>
            <a:ext cx="4876800" cy="36576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135</Words>
  <Application>Microsoft Office PowerPoint</Application>
  <PresentationFormat>Экран (4:3)</PresentationFormat>
  <Paragraphs>17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Педагогическая технология исследовательских умений </vt:lpstr>
      <vt:lpstr>термин «педагогические технологии» … - система способов, приемов, шагов, последовательность выполнения которых обеспечивает решение задач воспитания, обучения и развития личности воспитанника, а сама деятельность представлена как определенная система действий, обеспечивающих гарантированный результат. </vt:lpstr>
      <vt:lpstr>О глазах и зрении</vt:lpstr>
      <vt:lpstr>Слайд 4</vt:lpstr>
      <vt:lpstr>Слайд 5</vt:lpstr>
      <vt:lpstr>Слайд 6</vt:lpstr>
      <vt:lpstr>Слайд 7</vt:lpstr>
      <vt:lpstr>Притягивание к магниту через предметы </vt:lpstr>
      <vt:lpstr>Слайд 9</vt:lpstr>
      <vt:lpstr>Слайд 10</vt:lpstr>
      <vt:lpstr>Слайд 11</vt:lpstr>
      <vt:lpstr>Осязательный центр человека</vt:lpstr>
      <vt:lpstr>Слайд 13</vt:lpstr>
      <vt:lpstr>Выяснение причин храпа</vt:lpstr>
      <vt:lpstr>Слайд 15</vt:lpstr>
      <vt:lpstr>Слайд 16</vt:lpstr>
      <vt:lpstr>Слайд 17</vt:lpstr>
      <vt:lpstr>Слайд 18</vt:lpstr>
      <vt:lpstr>Слайд 19</vt:lpstr>
      <vt:lpstr>Слайд 20</vt:lpstr>
      <vt:lpstr>магнит </vt:lpstr>
      <vt:lpstr>Электричество (модная прическа).</vt:lpstr>
      <vt:lpstr>Слайд 23</vt:lpstr>
      <vt:lpstr>Слайд 24</vt:lpstr>
      <vt:lpstr>Слайд 25</vt:lpstr>
      <vt:lpstr>Слайд 26</vt:lpstr>
      <vt:lpstr>Слайд 27</vt:lpstr>
      <vt:lpstr>Слайд 28</vt:lpstr>
      <vt:lpstr>Электричество(упрямые шарики).</vt:lpstr>
      <vt:lpstr>Слайд 30</vt:lpstr>
      <vt:lpstr>Свеча в банке.</vt:lpstr>
      <vt:lpstr>Слайд 32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HOME</dc:creator>
  <cp:lastModifiedBy>HOME</cp:lastModifiedBy>
  <cp:revision>8</cp:revision>
  <dcterms:created xsi:type="dcterms:W3CDTF">2016-02-29T14:51:27Z</dcterms:created>
  <dcterms:modified xsi:type="dcterms:W3CDTF">2016-02-29T16:08:40Z</dcterms:modified>
</cp:coreProperties>
</file>