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3C66A56E-41D9-412A-A20B-3B42D0924867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A5C6F204-39DC-4A44-8B05-8C54A0E3912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A56E-41D9-412A-A20B-3B42D0924867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F204-39DC-4A44-8B05-8C54A0E391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A56E-41D9-412A-A20B-3B42D0924867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F204-39DC-4A44-8B05-8C54A0E3912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A56E-41D9-412A-A20B-3B42D0924867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F204-39DC-4A44-8B05-8C54A0E3912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3C66A56E-41D9-412A-A20B-3B42D0924867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A5C6F204-39DC-4A44-8B05-8C54A0E3912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A56E-41D9-412A-A20B-3B42D0924867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F204-39DC-4A44-8B05-8C54A0E3912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A56E-41D9-412A-A20B-3B42D0924867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F204-39DC-4A44-8B05-8C54A0E3912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A56E-41D9-412A-A20B-3B42D0924867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F204-39DC-4A44-8B05-8C54A0E3912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A56E-41D9-412A-A20B-3B42D0924867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F204-39DC-4A44-8B05-8C54A0E3912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A56E-41D9-412A-A20B-3B42D0924867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F204-39DC-4A44-8B05-8C54A0E3912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6A56E-41D9-412A-A20B-3B42D0924867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6F204-39DC-4A44-8B05-8C54A0E3912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C66A56E-41D9-412A-A20B-3B42D0924867}" type="datetimeFigureOut">
              <a:rPr lang="ru-RU" smtClean="0"/>
              <a:t>29.03.2016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5C6F204-39DC-4A44-8B05-8C54A0E3912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Проект игры с логическими блоками </a:t>
            </a:r>
            <a:r>
              <a:rPr lang="ru-RU" b="1" dirty="0" err="1" smtClean="0"/>
              <a:t>З.Дьенеша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Исполнитель: </a:t>
            </a:r>
            <a:r>
              <a:rPr lang="ru-RU" dirty="0" err="1" smtClean="0"/>
              <a:t>Улезькова</a:t>
            </a:r>
            <a:r>
              <a:rPr lang="ru-RU" dirty="0" smtClean="0"/>
              <a:t> Ольга Юрьевна</a:t>
            </a:r>
          </a:p>
          <a:p>
            <a:r>
              <a:rPr lang="ru-RU" dirty="0" smtClean="0"/>
              <a:t>Воспитатель 1 категории</a:t>
            </a:r>
          </a:p>
          <a:p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331640" y="6165304"/>
            <a:ext cx="6858000" cy="351625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None/>
              <a:defRPr kumimoji="0" sz="2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None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None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None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dirty="0" smtClean="0"/>
              <a:t>Екатеринбург, 2016 год</a:t>
            </a: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67744" y="465749"/>
            <a:ext cx="4404604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76000"/>
            </a:pPr>
            <a:r>
              <a:rPr lang="ru-RU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МАДОУ № 308 «Жемчужинка»</a:t>
            </a:r>
            <a:endParaRPr lang="ru-RU" sz="2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78326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Как играть в игру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625624"/>
          </a:xfrm>
        </p:spPr>
        <p:txBody>
          <a:bodyPr/>
          <a:lstStyle/>
          <a:p>
            <a:r>
              <a:rPr lang="ru-RU" dirty="0"/>
              <a:t>«Второй ряд» </a:t>
            </a:r>
            <a:endParaRPr lang="ru-RU" dirty="0"/>
          </a:p>
        </p:txBody>
      </p:sp>
      <p:pic>
        <p:nvPicPr>
          <p:cNvPr id="9218" name="Picture 2" descr="C:\Users\Елизавета\Desktop\Мамины файлы\ФОТО\20160329_0928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83" r="13947"/>
          <a:stretch/>
        </p:blipFill>
        <p:spPr bwMode="auto">
          <a:xfrm rot="10800000">
            <a:off x="179512" y="1772816"/>
            <a:ext cx="4570021" cy="24500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Елизавета\Desktop\Мамины файлы\ФОТО\20160329_09293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7"/>
          <a:stretch/>
        </p:blipFill>
        <p:spPr bwMode="auto">
          <a:xfrm rot="10800000">
            <a:off x="1140593" y="4222901"/>
            <a:ext cx="3202096" cy="24774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Елизавета\Desktop\Мамины файлы\ФОТО\20160329_0929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101674" y="212017"/>
            <a:ext cx="3973225" cy="22349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Елизавета\Desktop\Мамины файлы\ФОТО\20160329_09284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9" r="24810"/>
          <a:stretch/>
        </p:blipFill>
        <p:spPr bwMode="auto">
          <a:xfrm rot="10800000">
            <a:off x="4342690" y="2276872"/>
            <a:ext cx="2780147" cy="25251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Елизавета\Desktop\Мамины файлы\ФОТО\20160329_09292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590" b="37022"/>
          <a:stretch/>
        </p:blipFill>
        <p:spPr bwMode="auto">
          <a:xfrm rot="10800000">
            <a:off x="5101674" y="4290003"/>
            <a:ext cx="4042326" cy="24103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750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Как играть в игру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53616"/>
          </a:xfrm>
        </p:spPr>
        <p:txBody>
          <a:bodyPr/>
          <a:lstStyle/>
          <a:p>
            <a:pPr lvl="0"/>
            <a:r>
              <a:rPr lang="ru-RU" dirty="0"/>
              <a:t>«Домино». </a:t>
            </a:r>
            <a:r>
              <a:rPr lang="ru-RU" dirty="0" smtClean="0"/>
              <a:t>«</a:t>
            </a:r>
            <a:r>
              <a:rPr lang="ru-RU" dirty="0"/>
              <a:t>Раздели фигуры».</a:t>
            </a:r>
          </a:p>
          <a:p>
            <a:endParaRPr lang="ru-RU" dirty="0"/>
          </a:p>
        </p:txBody>
      </p:sp>
      <p:pic>
        <p:nvPicPr>
          <p:cNvPr id="10242" name="Picture 2" descr="C:\Users\Елизавета\Desktop\Мамины файлы\ФОТО\20160329_0905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27584" y="1700808"/>
            <a:ext cx="7776864" cy="4374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025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Как играть в игру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985664"/>
          </a:xfrm>
        </p:spPr>
        <p:txBody>
          <a:bodyPr/>
          <a:lstStyle/>
          <a:p>
            <a:r>
              <a:rPr lang="ru-RU" dirty="0"/>
              <a:t>Игры и упражнения с блоками, где их свойства изображены на карточках. </a:t>
            </a:r>
            <a:endParaRPr lang="ru-RU" dirty="0"/>
          </a:p>
        </p:txBody>
      </p:sp>
      <p:pic>
        <p:nvPicPr>
          <p:cNvPr id="11266" name="Picture 2" descr="C:\Users\Елизавета\Desktop\Мамины файлы\ФОТО\20160329_0856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83568" y="2060383"/>
            <a:ext cx="7416824" cy="4171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468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Как играть в игру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057672"/>
          </a:xfrm>
        </p:spPr>
        <p:txBody>
          <a:bodyPr/>
          <a:lstStyle/>
          <a:p>
            <a:r>
              <a:rPr lang="ru-RU" dirty="0"/>
              <a:t>Игра «все в ряд». </a:t>
            </a:r>
            <a:endParaRPr lang="ru-RU" dirty="0"/>
          </a:p>
        </p:txBody>
      </p:sp>
      <p:pic>
        <p:nvPicPr>
          <p:cNvPr id="12290" name="Picture 2" descr="http://i-am-mother.ru/wp-content/uploads/2012/11/bloki-djenesh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340622"/>
            <a:ext cx="5112568" cy="370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412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Игра «чудесный мешочек»</a:t>
            </a:r>
            <a:endParaRPr lang="ru-RU" dirty="0"/>
          </a:p>
        </p:txBody>
      </p:sp>
      <p:pic>
        <p:nvPicPr>
          <p:cNvPr id="13314" name="Picture 2" descr="C:\Users\Елизавета\Desktop\Мамины файлы\ФОТО\20160329_0919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3" r="-1763"/>
          <a:stretch/>
        </p:blipFill>
        <p:spPr bwMode="auto">
          <a:xfrm rot="5400000">
            <a:off x="630145" y="2114271"/>
            <a:ext cx="4858331" cy="34553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Елизавета\Desktop\Мамины файлы\ФОТО\20160329_0918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354127" y="2394357"/>
            <a:ext cx="4946143" cy="27822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21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Упражнения «найди лишнюю фигуру</a:t>
            </a:r>
            <a:r>
              <a:rPr lang="ru-RU" b="1" dirty="0" smtClean="0"/>
              <a:t>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http://belzo.ru/wp-content/uploads/2014/06/d2853fcdba37706a25b13e0091a0c718_opt_mini_min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75" b="18796"/>
          <a:stretch/>
        </p:blipFill>
        <p:spPr bwMode="auto">
          <a:xfrm>
            <a:off x="323528" y="2276872"/>
            <a:ext cx="8441979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587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Этапы работы: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489720"/>
          </a:xfrm>
        </p:spPr>
        <p:txBody>
          <a:bodyPr/>
          <a:lstStyle/>
          <a:p>
            <a:pPr lvl="0"/>
            <a:r>
              <a:rPr lang="ru-RU" sz="2000" dirty="0"/>
              <a:t>Знакомство с блоками. Свободные игры с ними.</a:t>
            </a:r>
          </a:p>
          <a:p>
            <a:pPr lvl="0"/>
            <a:r>
              <a:rPr lang="ru-RU" sz="2000" dirty="0"/>
              <a:t>Игры и упражнения на закрепление свойства фигуры. Игровые упражнения «чудесный мешочек», «цепочка», «открой замок», «второй ряд», «раздели фигуры», «чего не стало».</a:t>
            </a:r>
          </a:p>
          <a:p>
            <a:endParaRPr lang="ru-RU" dirty="0"/>
          </a:p>
        </p:txBody>
      </p:sp>
      <p:pic>
        <p:nvPicPr>
          <p:cNvPr id="15362" name="Picture 2" descr="C:\Users\Елизавета\Desktop\Мамины файлы\ФОТО\20160329_09100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8"/>
          <a:stretch/>
        </p:blipFill>
        <p:spPr bwMode="auto">
          <a:xfrm rot="10800000">
            <a:off x="4572000" y="2564904"/>
            <a:ext cx="4485564" cy="30314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Елизавета\Desktop\Мамины файлы\ФОТО\20160329_09114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75"/>
          <a:stretch/>
        </p:blipFill>
        <p:spPr bwMode="auto">
          <a:xfrm rot="10800000">
            <a:off x="248644" y="2711066"/>
            <a:ext cx="4248472" cy="2885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C:\Users\Елизавета\Desktop\Мамины файлы\ФОТО\20160329_09140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76" r="24654" b="16829"/>
          <a:stretch/>
        </p:blipFill>
        <p:spPr bwMode="auto">
          <a:xfrm rot="10800000">
            <a:off x="2872508" y="3501008"/>
            <a:ext cx="3398983" cy="32144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737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работы: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697632"/>
          </a:xfrm>
        </p:spPr>
        <p:txBody>
          <a:bodyPr/>
          <a:lstStyle/>
          <a:p>
            <a:r>
              <a:rPr lang="ru-RU" dirty="0"/>
              <a:t>Знакомство с карточками  - символами.</a:t>
            </a:r>
            <a:endParaRPr lang="ru-RU" dirty="0"/>
          </a:p>
        </p:txBody>
      </p:sp>
      <p:pic>
        <p:nvPicPr>
          <p:cNvPr id="16386" name="Picture 2" descr="http://i.u-mama.ru/files/i/img/news/00001_10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32656"/>
            <a:ext cx="2232564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07504" y="4005064"/>
            <a:ext cx="4824536" cy="69763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dirty="0" smtClean="0"/>
              <a:t>Знакомство </a:t>
            </a:r>
            <a:r>
              <a:rPr lang="ru-RU" dirty="0"/>
              <a:t>с 1,2,3 обручами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6388" name="Picture 4" descr="http://mama.neolove.ru/images/u/38f77451732d47347aa8e1072f824dc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33056"/>
            <a:ext cx="3096344" cy="258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229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работы: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129680"/>
          </a:xfrm>
        </p:spPr>
        <p:txBody>
          <a:bodyPr/>
          <a:lstStyle/>
          <a:p>
            <a:pPr lvl="0"/>
            <a:r>
              <a:rPr lang="ru-RU" dirty="0"/>
              <a:t>Игры с использованием частицы «не».</a:t>
            </a:r>
          </a:p>
          <a:p>
            <a:pPr lvl="0"/>
            <a:r>
              <a:rPr lang="ru-RU" dirty="0"/>
              <a:t>Игры из набора «Давайте поиграем».</a:t>
            </a:r>
          </a:p>
          <a:p>
            <a:endParaRPr lang="ru-RU" dirty="0"/>
          </a:p>
        </p:txBody>
      </p:sp>
      <p:pic>
        <p:nvPicPr>
          <p:cNvPr id="17410" name="Picture 2" descr="C:\Users\Елизавета\Desktop\Мамины файлы\ФОТО\20160329_0849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07504" y="2132856"/>
            <a:ext cx="4224469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Елизавета\Desktop\Мамины файлы\ФОТО\20160329_0901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910569" y="3861048"/>
            <a:ext cx="5094712" cy="2865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0027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inteltoys.ru/files/catalog/2012/02/4465_img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t="14285" r="4390" b="21553"/>
          <a:stretch/>
        </p:blipFill>
        <p:spPr bwMode="auto">
          <a:xfrm>
            <a:off x="384620" y="466870"/>
            <a:ext cx="3351909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://www.rebenok.com/img/4932_4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400" y="166885"/>
            <a:ext cx="3810000" cy="26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://soven-ok.ru/uploadedFiles/eshopimages/big/udivlyayka_teremo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996952"/>
            <a:ext cx="3810000" cy="272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http://www.rebenok.com/img/8630_4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022925"/>
            <a:ext cx="3810000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460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/>
          <a:lstStyle/>
          <a:p>
            <a:pPr algn="ctr"/>
            <a:r>
              <a:rPr lang="ru-RU" dirty="0"/>
              <a:t>«Логические блоки </a:t>
            </a:r>
            <a:r>
              <a:rPr lang="ru-RU" dirty="0" err="1"/>
              <a:t>Дьенеша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114800" cy="4946104"/>
          </a:xfrm>
        </p:spPr>
        <p:txBody>
          <a:bodyPr>
            <a:normAutofit/>
          </a:bodyPr>
          <a:lstStyle/>
          <a:p>
            <a:r>
              <a:rPr lang="ru-RU" sz="2000" b="1" dirty="0" err="1"/>
              <a:t>Золтан</a:t>
            </a:r>
            <a:r>
              <a:rPr lang="ru-RU" sz="2000" b="1" dirty="0"/>
              <a:t> </a:t>
            </a:r>
            <a:r>
              <a:rPr lang="ru-RU" sz="2000" b="1" dirty="0" err="1" smtClean="0"/>
              <a:t>Дьенеш</a:t>
            </a:r>
            <a:r>
              <a:rPr lang="ru-RU" sz="2000" b="1" dirty="0" smtClean="0"/>
              <a:t> </a:t>
            </a:r>
            <a:r>
              <a:rPr lang="ru-RU" sz="2000" dirty="0" smtClean="0"/>
              <a:t>(11 сентября 1916 – 11 января 2014) </a:t>
            </a:r>
            <a:r>
              <a:rPr lang="ru-RU" sz="2000" dirty="0"/>
              <a:t>– всемирно известный венгерский профессор, математик, специалист по психологии, создатель прогрессивной авторской методики обучения детей «Новая математика», в основе которой лежит обучение математике посредством увлекательных логических </a:t>
            </a:r>
            <a:r>
              <a:rPr lang="ru-RU" sz="2000" dirty="0" smtClean="0"/>
              <a:t>игр.</a:t>
            </a:r>
            <a:endParaRPr lang="ru-RU" sz="2000" dirty="0"/>
          </a:p>
        </p:txBody>
      </p:sp>
      <p:pic>
        <p:nvPicPr>
          <p:cNvPr id="1026" name="Picture 2" descr="http://www.zoltandienes.com/wp-content/uploads/2010/05/HonDoc-77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458" y="1196752"/>
            <a:ext cx="3400053" cy="51200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06446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2497" y="2780928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7818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smartytoys.ru/images/store/2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84784"/>
            <a:ext cx="3685431" cy="399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467544" y="1117995"/>
            <a:ext cx="3970784" cy="2065784"/>
          </a:xfrm>
        </p:spPr>
        <p:txBody>
          <a:bodyPr/>
          <a:lstStyle/>
          <a:p>
            <a:r>
              <a:rPr lang="ru-RU" sz="2800" b="1" dirty="0"/>
              <a:t>Цель</a:t>
            </a:r>
            <a:r>
              <a:rPr lang="ru-RU" sz="2800" dirty="0"/>
              <a:t> : научить решать логические задачи на разбиение по свойствам.</a:t>
            </a:r>
          </a:p>
          <a:p>
            <a:endParaRPr lang="ru-RU" dirty="0"/>
          </a:p>
        </p:txBody>
      </p:sp>
      <p:pic>
        <p:nvPicPr>
          <p:cNvPr id="2052" name="Picture 4" descr="http://igrushkapoisk.ru/images/wwwpersidskayaru/%D0%B1%D0%B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068960"/>
            <a:ext cx="4032448" cy="309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4180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932040" y="1219200"/>
            <a:ext cx="3754760" cy="493776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/>
              <a:t>Развивать познавательные процессы, мыслительные операции;</a:t>
            </a:r>
          </a:p>
          <a:p>
            <a:pPr lvl="0"/>
            <a:r>
              <a:rPr lang="ru-RU" dirty="0"/>
              <a:t>Воспитывать самостоятельность, инициативу, настойчивость в достижении цели;</a:t>
            </a:r>
          </a:p>
          <a:p>
            <a:pPr lvl="0"/>
            <a:r>
              <a:rPr lang="ru-RU" dirty="0"/>
              <a:t>Развивать творческие способности, воображение, фантазию, способности к моделированию и конструированию;</a:t>
            </a:r>
          </a:p>
          <a:p>
            <a:pPr lvl="0"/>
            <a:r>
              <a:rPr lang="ru-RU" dirty="0"/>
              <a:t>Развивать речь;</a:t>
            </a:r>
          </a:p>
          <a:p>
            <a:pPr lvl="0"/>
            <a:r>
              <a:rPr lang="ru-RU" dirty="0"/>
              <a:t>Успешно овладеть основами математики и информатики.</a:t>
            </a:r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95536" y="1219200"/>
            <a:ext cx="4186808" cy="5090120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/>
              <a:buNone/>
            </a:pPr>
            <a:r>
              <a:rPr lang="ru-RU" b="1" dirty="0" smtClean="0"/>
              <a:t>Задачи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Познакомить с формой, цветом, размером, толщиной объектов;</a:t>
            </a:r>
          </a:p>
          <a:p>
            <a:r>
              <a:rPr lang="ru-RU" dirty="0" smtClean="0"/>
              <a:t>Развивать пространственные представления;</a:t>
            </a:r>
          </a:p>
          <a:p>
            <a:r>
              <a:rPr lang="ru-RU" dirty="0" smtClean="0"/>
              <a:t>Развивать логическое мышление, представление о множестве, операции над множествами (сравнение, разбиение, классификация, абстрагирование, кодирование и декодирование информации);</a:t>
            </a:r>
          </a:p>
          <a:p>
            <a:r>
              <a:rPr lang="ru-RU" dirty="0" smtClean="0"/>
              <a:t>Усвоить элементарные навыки алгоритмической культуры мышления;</a:t>
            </a:r>
          </a:p>
          <a:p>
            <a:r>
              <a:rPr lang="ru-RU" dirty="0" smtClean="0"/>
              <a:t>Развивать умения выявлять свойства в объектах, называть их, обобщать объекты по их свойствам, объяснять сходства и различия объектов, обосновывать свои рассуждения;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9154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474840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К игре прилагается </a:t>
            </a:r>
            <a:r>
              <a:rPr lang="ru-RU" sz="1600" b="1" dirty="0"/>
              <a:t>набор «Давайте вместе поиграем»</a:t>
            </a:r>
            <a:r>
              <a:rPr lang="ru-RU" sz="1600" dirty="0"/>
              <a:t>:</a:t>
            </a:r>
          </a:p>
          <a:p>
            <a:pPr lvl="0"/>
            <a:r>
              <a:rPr lang="ru-RU" sz="1600" dirty="0"/>
              <a:t>Девять комплектов логических фигур, плоский вариант блока </a:t>
            </a:r>
            <a:r>
              <a:rPr lang="ru-RU" sz="1600" dirty="0" err="1"/>
              <a:t>Дьенеша</a:t>
            </a:r>
            <a:r>
              <a:rPr lang="ru-RU" sz="1600" dirty="0"/>
              <a:t> (для работы с подгруппой детей).</a:t>
            </a:r>
          </a:p>
          <a:p>
            <a:pPr lvl="0"/>
            <a:r>
              <a:rPr lang="ru-RU" sz="1600" dirty="0"/>
              <a:t>Два комплекта карточек с символами свойств.</a:t>
            </a:r>
          </a:p>
          <a:p>
            <a:pPr lvl="0"/>
            <a:r>
              <a:rPr lang="ru-RU" sz="1600" dirty="0"/>
              <a:t>Один комплект логических кубиков.</a:t>
            </a:r>
          </a:p>
          <a:p>
            <a:pPr marL="0" indent="0">
              <a:buNone/>
            </a:pPr>
            <a:r>
              <a:rPr lang="ru-RU" sz="1600" b="1" dirty="0"/>
              <a:t>Игры делятся по возрастам: </a:t>
            </a:r>
          </a:p>
          <a:p>
            <a:pPr lvl="0"/>
            <a:r>
              <a:rPr lang="ru-RU" sz="1600" dirty="0"/>
              <a:t>Для младшего дошкольного возраста (3-5 лет): логические фигуры, угощения для медвежат, художники, магазин.</a:t>
            </a:r>
          </a:p>
          <a:p>
            <a:pPr lvl="0"/>
            <a:r>
              <a:rPr lang="ru-RU" sz="1600" dirty="0"/>
              <a:t>Для старшего дошкольного возраста (5-7 лет): логические кубики, украсим елку бусами, архитекторы, карточки – символы свойств, логический поезд, мозаика цифр.</a:t>
            </a:r>
          </a:p>
          <a:p>
            <a:endParaRPr lang="ru-RU" dirty="0"/>
          </a:p>
        </p:txBody>
      </p:sp>
      <p:pic>
        <p:nvPicPr>
          <p:cNvPr id="4098" name="Picture 2" descr="http://www.rebenok.com/file/85782/igry-dienesh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196752"/>
            <a:ext cx="3314888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831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Как играть в </a:t>
            </a:r>
            <a:r>
              <a:rPr lang="ru-RU" b="1" dirty="0" smtClean="0"/>
              <a:t>игру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489720"/>
          </a:xfrm>
        </p:spPr>
        <p:txBody>
          <a:bodyPr/>
          <a:lstStyle/>
          <a:p>
            <a:r>
              <a:rPr lang="ru-RU" dirty="0"/>
              <a:t>Для начала надо познакомить ребенка с блоками. Выложите перед ним набор и дайте ему вволю </a:t>
            </a:r>
            <a:r>
              <a:rPr lang="ru-RU" dirty="0" smtClean="0"/>
              <a:t>наиграться.</a:t>
            </a:r>
            <a:endParaRPr lang="ru-RU" dirty="0"/>
          </a:p>
        </p:txBody>
      </p:sp>
      <p:pic>
        <p:nvPicPr>
          <p:cNvPr id="5123" name="Picture 3" descr="C:\Users\Елизавета\Desktop\Мамины файлы\ФОТО\20160329_09060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0" r="14773"/>
          <a:stretch/>
        </p:blipFill>
        <p:spPr bwMode="auto">
          <a:xfrm rot="10800000">
            <a:off x="2483768" y="1985203"/>
            <a:ext cx="3676073" cy="26837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Елизавета\Desktop\Мамины файлы\ФОТО\20160329_0904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08"/>
          <a:stretch/>
        </p:blipFill>
        <p:spPr bwMode="auto">
          <a:xfrm rot="10800000">
            <a:off x="179512" y="3717033"/>
            <a:ext cx="3114986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Елизавета\Desktop\Мамины файлы\ФОТО\20160329_09154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9" r="24596"/>
          <a:stretch/>
        </p:blipFill>
        <p:spPr bwMode="auto">
          <a:xfrm rot="5400000">
            <a:off x="5750519" y="3042567"/>
            <a:ext cx="3528393" cy="30051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Елизавета\Desktop\Мамины файлы\ФОТО\20160329_09035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3"/>
          <a:stretch/>
        </p:blipFill>
        <p:spPr bwMode="auto">
          <a:xfrm rot="10800000">
            <a:off x="3036780" y="4639406"/>
            <a:ext cx="3123061" cy="22615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931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Как играть в игру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1057672"/>
          </a:xfrm>
        </p:spPr>
        <p:txBody>
          <a:bodyPr/>
          <a:lstStyle/>
          <a:p>
            <a:pPr lvl="0"/>
            <a:r>
              <a:rPr lang="ru-RU" dirty="0"/>
              <a:t>Выделить все блоки по какому-то одному из признаков (цвету, форме, размеру).</a:t>
            </a:r>
          </a:p>
          <a:p>
            <a:endParaRPr lang="ru-RU" dirty="0"/>
          </a:p>
        </p:txBody>
      </p:sp>
      <p:pic>
        <p:nvPicPr>
          <p:cNvPr id="6146" name="Picture 2" descr="C:\Users\Елизавета\Desktop\Мамины файлы\ФОТО\20160329_090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87624" y="2348880"/>
            <a:ext cx="6614055" cy="37204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098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Как играть в игру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985664"/>
          </a:xfrm>
        </p:spPr>
        <p:txBody>
          <a:bodyPr/>
          <a:lstStyle/>
          <a:p>
            <a:r>
              <a:rPr lang="ru-RU" dirty="0"/>
              <a:t>Выделить блоки по двум признакам (цвету и форме, форме и размеру).</a:t>
            </a:r>
            <a:endParaRPr lang="ru-RU" dirty="0"/>
          </a:p>
        </p:txBody>
      </p:sp>
      <p:pic>
        <p:nvPicPr>
          <p:cNvPr id="7170" name="Picture 2" descr="http://buratinka.com.ua/uploads/shop/products/main/d0c4f439c586976deb79cb4c9e41c68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7576220" cy="434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9094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Как играть в игру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1080120"/>
          </a:xfrm>
        </p:spPr>
        <p:txBody>
          <a:bodyPr/>
          <a:lstStyle/>
          <a:p>
            <a:r>
              <a:rPr lang="ru-RU" dirty="0"/>
              <a:t>Построить длинный паровозик или цепочку в разных вариантах. </a:t>
            </a:r>
            <a:endParaRPr lang="ru-RU" dirty="0"/>
          </a:p>
        </p:txBody>
      </p:sp>
      <p:pic>
        <p:nvPicPr>
          <p:cNvPr id="8194" name="Picture 2" descr="C:\Users\Елизавета\Desktop\Мамины файлы\ФОТО\20160329_09034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5"/>
          <a:stretch/>
        </p:blipFill>
        <p:spPr bwMode="auto">
          <a:xfrm rot="10800000">
            <a:off x="323526" y="2031452"/>
            <a:ext cx="3744416" cy="2838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Елизавета\Desktop\Мамины файлы\ФОТО\20160329_0906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75856" y="3450460"/>
            <a:ext cx="5472608" cy="30783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8140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69</TotalTime>
  <Words>499</Words>
  <Application>Microsoft Office PowerPoint</Application>
  <PresentationFormat>Экран (4:3)</PresentationFormat>
  <Paragraphs>54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Начальная</vt:lpstr>
      <vt:lpstr>Проект игры с логическими блоками З.Дьенеша </vt:lpstr>
      <vt:lpstr>«Логические блоки Дьенеша»</vt:lpstr>
      <vt:lpstr>Презентация PowerPoint</vt:lpstr>
      <vt:lpstr>Презентация PowerPoint</vt:lpstr>
      <vt:lpstr>Презентация PowerPoint</vt:lpstr>
      <vt:lpstr>Как играть в игру</vt:lpstr>
      <vt:lpstr>Как играть в игру</vt:lpstr>
      <vt:lpstr>Как играть в игру</vt:lpstr>
      <vt:lpstr>Как играть в игру</vt:lpstr>
      <vt:lpstr>Как играть в игру</vt:lpstr>
      <vt:lpstr>Как играть в игру</vt:lpstr>
      <vt:lpstr>Как играть в игру</vt:lpstr>
      <vt:lpstr>Как играть в игру</vt:lpstr>
      <vt:lpstr>Игра «чудесный мешочек»</vt:lpstr>
      <vt:lpstr>Упражнения «найди лишнюю фигуру».</vt:lpstr>
      <vt:lpstr>Этапы работы:</vt:lpstr>
      <vt:lpstr>Этапы работы:</vt:lpstr>
      <vt:lpstr>Этапы работы: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игры с логическими блоками З.Дьенеша</dc:title>
  <dc:creator>Елизавета Улезькова</dc:creator>
  <cp:lastModifiedBy>Елизавета Улезькова</cp:lastModifiedBy>
  <cp:revision>7</cp:revision>
  <dcterms:created xsi:type="dcterms:W3CDTF">2016-03-29T15:44:22Z</dcterms:created>
  <dcterms:modified xsi:type="dcterms:W3CDTF">2016-03-29T16:54:01Z</dcterms:modified>
</cp:coreProperties>
</file>