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4146A-B861-4DC9-B940-10F74A86D99E}" type="datetimeFigureOut">
              <a:rPr lang="ru-RU"/>
              <a:t>29.04.2016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2846-50B1-49D2-BE9D-BEDD21A8BF8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4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1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5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0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2846-50B1-49D2-BE9D-BEDD21A8BF8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5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8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39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8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24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4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83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788" y="4739920"/>
            <a:ext cx="7011490" cy="15843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ИСПОЛЬЗОВАНИЕ ИКТ-ТЕХНОЛОГИЙ В ДЕТСКОМ САДУ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162692" y="2341756"/>
            <a:ext cx="3724504" cy="180649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Подготовила воспитатель: Жуковская Марина Николаевна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Owl with notebook by bocian - Owl with noteboo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41" y="393867"/>
            <a:ext cx="3388092" cy="34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463" y="758802"/>
            <a:ext cx="3282287" cy="660234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3" descr="Save your work before you close out of the program. Wait for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44" y="65680"/>
            <a:ext cx="4012424" cy="39975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18" y="2475056"/>
            <a:ext cx="7718282" cy="27126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Calibri" charset="0"/>
              </a:rPr>
              <a:t>Войдёт компьютер в детство, </a:t>
            </a:r>
          </a:p>
          <a:p>
            <a:pPr marL="0" indent="0">
              <a:buNone/>
            </a:pPr>
            <a:r>
              <a:rPr lang="ru-RU" sz="4000" b="1" dirty="0">
                <a:latin typeface="Calibri" charset="0"/>
              </a:rPr>
              <a:t>Войдёт с грядущим веком. </a:t>
            </a:r>
          </a:p>
          <a:p>
            <a:pPr marL="0" indent="0">
              <a:buNone/>
            </a:pPr>
            <a:r>
              <a:rPr lang="ru-RU" sz="4000" b="1" dirty="0">
                <a:latin typeface="Calibri" charset="0"/>
              </a:rPr>
              <a:t>Не зря ведь ИКТ </a:t>
            </a:r>
          </a:p>
          <a:p>
            <a:pPr marL="0" indent="0">
              <a:buNone/>
            </a:pPr>
            <a:r>
              <a:rPr lang="ru-RU" sz="4000" b="1" dirty="0">
                <a:latin typeface="Calibri" charset="0"/>
              </a:rPr>
              <a:t>Мы прочно увлеклись.</a:t>
            </a:r>
            <a:r>
              <a:rPr lang="ru-RU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2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511" y="102989"/>
            <a:ext cx="8534400" cy="1507067"/>
          </a:xfrm>
        </p:spPr>
        <p:txBody>
          <a:bodyPr/>
          <a:lstStyle/>
          <a:p>
            <a:r>
              <a:rPr lang="ru-RU" dirty="0"/>
              <a:t>                             </a:t>
            </a:r>
            <a:r>
              <a:rPr lang="ru-RU" sz="7200" b="1" u="sng" dirty="0"/>
              <a:t>ИКТ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50" y="2609850"/>
            <a:ext cx="12079288" cy="2193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4000" dirty="0"/>
              <a:t>ИНФОРМАЦИОННАЯ   КОММУНИКАЦИОННАЯ</a:t>
            </a:r>
          </a:p>
          <a:p>
            <a:pPr marL="0" indent="0">
              <a:buNone/>
            </a:pPr>
            <a:r>
              <a:rPr lang="ru-RU" sz="4000" dirty="0"/>
              <a:t>                           ТЕХНОЛОГИЯ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459104" y="1560395"/>
            <a:ext cx="1460310" cy="94851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708653" y="1538829"/>
            <a:ext cx="1491017" cy="98263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655"/>
            <a:ext cx="10515600" cy="49143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ru-RU" sz="4400" u="sng" dirty="0">
                <a:latin typeface="Calibri" charset="0"/>
              </a:rPr>
              <a:t>Информационно-коммуникационные технологии в образовании (ИКТ)</a:t>
            </a:r>
            <a:r>
              <a:rPr lang="ru-RU" sz="4400" dirty="0">
                <a:latin typeface="Calibri" charset="0"/>
              </a:rPr>
              <a:t> - это комплекс учебно-методических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  <a:r>
              <a:rPr lang="ru-RU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0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782" y="0"/>
            <a:ext cx="10515600" cy="1325563"/>
          </a:xfrm>
        </p:spPr>
        <p:txBody>
          <a:bodyPr/>
          <a:lstStyle/>
          <a:p>
            <a:r>
              <a:rPr lang="ru-RU" b="1" u="sng" dirty="0"/>
              <a:t>ГЛАВНОЙ ЦЕЛЬЮ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84" y="1194416"/>
            <a:ext cx="10976259" cy="29686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>
                <a:latin typeface="Calibri" charset="0"/>
              </a:rPr>
              <a:t>является создание единого информационного пространства образовательного учреждения, системы, в которой задействованы и на информационном уровне связаны все участники учебно-воспитательного процесса: администрация, педагоги, воспитанники и их родители.</a:t>
            </a:r>
          </a:p>
        </p:txBody>
      </p:sp>
      <p:pic>
        <p:nvPicPr>
          <p:cNvPr id="4" name="Рисунок 3" descr="ЧУМотека: Операция &quot;Твой курс уходит в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78" y="3987947"/>
            <a:ext cx="4176214" cy="31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589" y="365125"/>
            <a:ext cx="10976211" cy="1325563"/>
          </a:xfrm>
        </p:spPr>
        <p:txBody>
          <a:bodyPr/>
          <a:lstStyle/>
          <a:p>
            <a:r>
              <a:rPr lang="ru-RU" b="1" dirty="0"/>
              <a:t>ОСНОВНЫЕ НАПРАВЛЕНИЯ РАЗВИТИЯ ИКТ:</a:t>
            </a:r>
          </a:p>
        </p:txBody>
      </p:sp>
      <p:pic>
        <p:nvPicPr>
          <p:cNvPr id="4" name="Объект 3" descr="Posted in игры , компьютер , родителям | 11:25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589" y="1380069"/>
            <a:ext cx="2818547" cy="3722133"/>
          </a:xfrm>
        </p:spPr>
      </p:pic>
      <p:pic>
        <p:nvPicPr>
          <p:cNvPr id="5" name="Рисунок 4" descr="Совет старейшин,Съезды) можно найти в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936" y="4532835"/>
            <a:ext cx="3839310" cy="2091091"/>
          </a:xfrm>
          <a:prstGeom prst="rect">
            <a:avLst/>
          </a:prstGeom>
        </p:spPr>
      </p:pic>
      <p:pic>
        <p:nvPicPr>
          <p:cNvPr id="6" name="Рисунок 5" descr="техническую революцию, сравнимую с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906" y="1786317"/>
            <a:ext cx="4775669" cy="2517798"/>
          </a:xfrm>
          <a:prstGeom prst="rect">
            <a:avLst/>
          </a:prstGeom>
        </p:spPr>
      </p:pic>
      <p:pic>
        <p:nvPicPr>
          <p:cNvPr id="7" name="Рисунок 6" descr="Создание круговых и диаграмм области ..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925" y="1293672"/>
            <a:ext cx="3648440" cy="21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110" y="689259"/>
            <a:ext cx="9321421" cy="660235"/>
          </a:xfrm>
        </p:spPr>
        <p:txBody>
          <a:bodyPr>
            <a:normAutofit fontScale="90000"/>
          </a:bodyPr>
          <a:lstStyle/>
          <a:p>
            <a:r>
              <a:rPr lang="ru-RU" sz="7200" b="1" u="sng" dirty="0"/>
              <a:t>ОБОРУДОВАНИЕ ИКТ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Продолжаем публикацию ряда тестов по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8975" y="1631714"/>
            <a:ext cx="2551113" cy="5218349"/>
          </a:xfrm>
        </p:spPr>
      </p:pic>
      <p:pic>
        <p:nvPicPr>
          <p:cNvPr id="5" name="Рисунок 4" descr="Бытовые видеомагнитофоны [ править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0" y="1088896"/>
            <a:ext cx="2743200" cy="2155371"/>
          </a:xfrm>
          <a:prstGeom prst="rect">
            <a:avLst/>
          </a:prstGeom>
        </p:spPr>
      </p:pic>
      <p:pic>
        <p:nvPicPr>
          <p:cNvPr id="6" name="Рисунок 5" descr="Description Lg-t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683" y="4385475"/>
            <a:ext cx="2743200" cy="2493818"/>
          </a:xfrm>
          <a:prstGeom prst="rect">
            <a:avLst/>
          </a:prstGeom>
        </p:spPr>
      </p:pic>
      <p:pic>
        <p:nvPicPr>
          <p:cNvPr id="7" name="Рисунок 6" descr="Tapt Anrop Jeg Bare Sier De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1" y="4952884"/>
            <a:ext cx="2743200" cy="1900970"/>
          </a:xfrm>
          <a:prstGeom prst="rect">
            <a:avLst/>
          </a:prstGeom>
        </p:spPr>
      </p:pic>
      <p:pic>
        <p:nvPicPr>
          <p:cNvPr id="8" name="Рисунок 7" descr="Re: NISSAN QASHQAI автомагнитола DAEWOO AGC-0071R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146" y="3067543"/>
            <a:ext cx="2743200" cy="1605879"/>
          </a:xfrm>
          <a:prstGeom prst="rect">
            <a:avLst/>
          </a:prstGeom>
        </p:spPr>
      </p:pic>
      <p:pic>
        <p:nvPicPr>
          <p:cNvPr id="9" name="Рисунок 8" descr="external image desktop_computer_5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2579" y="1456424"/>
            <a:ext cx="2743200" cy="2743200"/>
          </a:xfrm>
          <a:prstGeom prst="rect">
            <a:avLst/>
          </a:prstGeom>
        </p:spPr>
      </p:pic>
      <p:pic>
        <p:nvPicPr>
          <p:cNvPr id="10" name="Рисунок 9" descr="smart-885ix-whiteboard-photo-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0221" y="4493198"/>
            <a:ext cx="2743200" cy="2542815"/>
          </a:xfrm>
          <a:prstGeom prst="rect">
            <a:avLst/>
          </a:prstGeom>
        </p:spPr>
      </p:pic>
      <p:pic>
        <p:nvPicPr>
          <p:cNvPr id="11" name="Рисунок 10" descr="Panasonic Lumix DMC-LX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777" y="129611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078" y="136951"/>
            <a:ext cx="8074522" cy="792163"/>
          </a:xfrm>
        </p:spPr>
        <p:txBody>
          <a:bodyPr>
            <a:normAutofit/>
          </a:bodyPr>
          <a:lstStyle/>
          <a:p>
            <a:r>
              <a:rPr lang="ru-RU" dirty="0"/>
              <a:t>Страничка нашей группы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23970" t="8986" r="13358" b="5153"/>
          <a:stretch>
            <a:fillRect/>
          </a:stretch>
        </p:blipFill>
        <p:spPr>
          <a:xfrm>
            <a:off x="409433" y="905774"/>
            <a:ext cx="5796128" cy="5956104"/>
          </a:xfrm>
        </p:spPr>
      </p:pic>
    </p:spTree>
    <p:extLst>
      <p:ext uri="{BB962C8B-B14F-4D97-AF65-F5344CB8AC3E}">
        <p14:creationId xmlns:p14="http://schemas.microsoft.com/office/powerpoint/2010/main" val="9884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9207"/>
            <a:ext cx="11147425" cy="150236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sz="8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256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145</Words>
  <Application>Microsoft Office PowerPoint</Application>
  <PresentationFormat>Широкоэкранный</PresentationFormat>
  <Paragraphs>25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Сектор</vt:lpstr>
      <vt:lpstr>ИСПОЛЬЗОВАНИЕ ИКТ-ТЕХНОЛОГИЙ В ДЕТСКОМ САДУ</vt:lpstr>
      <vt:lpstr>Презентация PowerPoint</vt:lpstr>
      <vt:lpstr>                             ИКТ</vt:lpstr>
      <vt:lpstr>Презентация PowerPoint</vt:lpstr>
      <vt:lpstr>ГЛАВНОЙ ЦЕЛЬЮ </vt:lpstr>
      <vt:lpstr>ОСНОВНЫЕ НАПРАВЛЕНИЯ РАЗВИТИЯ ИКТ:</vt:lpstr>
      <vt:lpstr>ОБОРУДОВАНИЕ ИКТ </vt:lpstr>
      <vt:lpstr>Страничка нашей группы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ИКТ-ТЕХНОЛОГИЙ В ДЕТСКОМ САДУ</dc:title>
  <dc:creator/>
  <cp:lastModifiedBy/>
  <cp:revision>7</cp:revision>
  <dcterms:created xsi:type="dcterms:W3CDTF">2012-07-30T23:42:41Z</dcterms:created>
  <dcterms:modified xsi:type="dcterms:W3CDTF">2016-04-29T05:56:42Z</dcterms:modified>
</cp:coreProperties>
</file>