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4574" autoAdjust="0"/>
  </p:normalViewPr>
  <p:slideViewPr>
    <p:cSldViewPr>
      <p:cViewPr varScale="1">
        <p:scale>
          <a:sx n="46" d="100"/>
          <a:sy n="46" d="100"/>
        </p:scale>
        <p:origin x="-6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Интеллектуальные развивающие игры: Кубики </a:t>
            </a:r>
            <a:r>
              <a:rPr lang="ru-RU" dirty="0" smtClean="0"/>
              <a:t>Никитиных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51838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«Вы хотите, чтобы ваши дети были способными и талантливыми? Тогда помогите им сделать первые шаги по ступенькам творчества, но… не опаздывайте и, помогая, думайте сами. Нет тайны рождения, есть тайна развития».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1"/>
            <a:ext cx="34563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780929"/>
            <a:ext cx="3352800" cy="270547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процессе игры ребенок знакомится с сенсорными эталонами цвета и формы, соотношением целого и части, учится разбивать сложное задание на несколько простых, создавая алгоритм игры. Выполнение игровых заданий способствует развитию сообразительности, пространственного воображения, логического мышления, математических и творческих способностей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412776"/>
            <a:ext cx="3352800" cy="1152128"/>
          </a:xfrm>
        </p:spPr>
        <p:txBody>
          <a:bodyPr/>
          <a:lstStyle/>
          <a:p>
            <a:r>
              <a:rPr lang="ru-RU" dirty="0" smtClean="0"/>
              <a:t>Сложи квадрат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93" y="2060848"/>
            <a:ext cx="28825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0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924944"/>
            <a:ext cx="3352800" cy="2232248"/>
          </a:xfrm>
        </p:spPr>
        <p:txBody>
          <a:bodyPr>
            <a:normAutofit/>
          </a:bodyPr>
          <a:lstStyle/>
          <a:p>
            <a:r>
              <a:rPr lang="ru-RU" dirty="0"/>
              <a:t>В большинстве своем </a:t>
            </a:r>
            <a:r>
              <a:rPr lang="ru-RU" dirty="0" smtClean="0"/>
              <a:t> </a:t>
            </a:r>
            <a:r>
              <a:rPr lang="ru-RU" dirty="0"/>
              <a:t>игры представлены в виде головоломок, направленных на распознавание и достраивание образов, т. е. на развитие логического и образного </a:t>
            </a:r>
            <a:r>
              <a:rPr lang="ru-RU" dirty="0" smtClean="0"/>
              <a:t>мышления.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340768"/>
            <a:ext cx="3352800" cy="1080120"/>
          </a:xfrm>
        </p:spPr>
        <p:txBody>
          <a:bodyPr/>
          <a:lstStyle/>
          <a:p>
            <a:r>
              <a:rPr lang="ru-RU" dirty="0" smtClean="0"/>
              <a:t>Тренажеры для ума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844825"/>
            <a:ext cx="390525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6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48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из основных принципов обучения по кубикам Никитина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006330" cy="339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8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8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1)	игры Никитина могут стимулировать развитие творческих способностей с самого раннего возраста,</a:t>
            </a:r>
          </a:p>
          <a:p>
            <a:r>
              <a:rPr lang="ru-RU" dirty="0"/>
              <a:t>2)	задания-ступеньки игр Никитина всегда создают условия, опережающие развитие способностей,</a:t>
            </a:r>
          </a:p>
          <a:p>
            <a:r>
              <a:rPr lang="ru-RU" dirty="0"/>
              <a:t>3)	ребенок развивается наиболее успешно, если он каждый раз самостоятельно пытается решить максимально сложные для него задачи,</a:t>
            </a:r>
          </a:p>
          <a:p>
            <a:r>
              <a:rPr lang="ru-RU" dirty="0"/>
              <a:t>4)	игры Никитина </a:t>
            </a:r>
            <a:r>
              <a:rPr lang="ru-RU" dirty="0" smtClean="0"/>
              <a:t>не терпят </a:t>
            </a:r>
            <a:r>
              <a:rPr lang="ru-RU" dirty="0"/>
              <a:t>принуждения и создают атмосферу свободного и радостного творчества,</a:t>
            </a:r>
          </a:p>
          <a:p>
            <a:r>
              <a:rPr lang="ru-RU" dirty="0"/>
              <a:t>5)	</a:t>
            </a:r>
            <a:r>
              <a:rPr lang="ru-RU" dirty="0" smtClean="0"/>
              <a:t>мамы </a:t>
            </a:r>
            <a:r>
              <a:rPr lang="ru-RU" dirty="0"/>
              <a:t>и папы незаметно для себя приобретают очень важное умение - сдерживаться, не мешать малышу самому размышлять и принимать решения, не делать за него то, что он может и должен сделать сам.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</a:t>
            </a:r>
            <a:r>
              <a:rPr lang="ru-RU" i="1" dirty="0" smtClean="0"/>
              <a:t>ринцип- «самостоятельно по способностям»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984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996952"/>
            <a:ext cx="3352800" cy="2160240"/>
          </a:xfrm>
        </p:spPr>
        <p:txBody>
          <a:bodyPr>
            <a:normAutofit/>
          </a:bodyPr>
          <a:lstStyle/>
          <a:p>
            <a:r>
              <a:rPr lang="ru-RU" dirty="0"/>
              <a:t>В игре -</a:t>
            </a:r>
            <a:r>
              <a:rPr lang="ru-RU" dirty="0" smtClean="0"/>
              <a:t> </a:t>
            </a:r>
            <a:r>
              <a:rPr lang="ru-RU" dirty="0"/>
              <a:t>развивается способность детей к анализу и синтезу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254621"/>
            <a:ext cx="3352800" cy="806227"/>
          </a:xfrm>
        </p:spPr>
        <p:txBody>
          <a:bodyPr/>
          <a:lstStyle/>
          <a:p>
            <a:r>
              <a:rPr lang="ru-RU" dirty="0" smtClean="0"/>
              <a:t>Сложи узор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74913"/>
            <a:ext cx="1841152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74913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492897"/>
            <a:ext cx="3352800" cy="2993506"/>
          </a:xfrm>
        </p:spPr>
        <p:txBody>
          <a:bodyPr>
            <a:normAutofit/>
          </a:bodyPr>
          <a:lstStyle/>
          <a:p>
            <a:r>
              <a:rPr lang="ru-RU" dirty="0" smtClean="0"/>
              <a:t>Универсальные </a:t>
            </a:r>
            <a:r>
              <a:rPr lang="ru-RU" dirty="0"/>
              <a:t>кубики вводят малыша в </a:t>
            </a:r>
            <a:r>
              <a:rPr lang="ru-RU" dirty="0" smtClean="0"/>
              <a:t>мир трехмерного пространства, что позволит </a:t>
            </a:r>
            <a:r>
              <a:rPr lang="ru-RU" dirty="0"/>
              <a:t>ребенку в будущем овладевать черчением, стереометрией, начертательной геометрией.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359567"/>
            <a:ext cx="3352800" cy="989313"/>
          </a:xfrm>
        </p:spPr>
        <p:txBody>
          <a:bodyPr/>
          <a:lstStyle/>
          <a:p>
            <a:r>
              <a:rPr lang="ru-RU" dirty="0" err="1" smtClean="0"/>
              <a:t>Уникуб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84294"/>
            <a:ext cx="1908213" cy="247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19081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5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348881"/>
            <a:ext cx="3352800" cy="3137522"/>
          </a:xfrm>
        </p:spPr>
        <p:txBody>
          <a:bodyPr>
            <a:normAutofit/>
          </a:bodyPr>
          <a:lstStyle/>
          <a:p>
            <a:r>
              <a:rPr lang="ru-RU" dirty="0" smtClean="0"/>
              <a:t> Учат мыслить пространственными </a:t>
            </a:r>
            <a:r>
              <a:rPr lang="ru-RU" dirty="0"/>
              <a:t>образами (объемными </a:t>
            </a:r>
            <a:r>
              <a:rPr lang="ru-RU" dirty="0" smtClean="0"/>
              <a:t>фигурами), развивает </a:t>
            </a:r>
            <a:r>
              <a:rPr lang="ru-RU" dirty="0"/>
              <a:t>способности к комбинаторике и пространственному </a:t>
            </a:r>
            <a:r>
              <a:rPr lang="ru-RU" dirty="0" smtClean="0"/>
              <a:t>мышлению. </a:t>
            </a:r>
            <a:r>
              <a:rPr lang="ru-RU" dirty="0"/>
              <a:t>Игра помогает овладеть графической грамотностью, понимать уже до школы план, карту, чертеж.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268760"/>
            <a:ext cx="3352800" cy="864096"/>
          </a:xfrm>
        </p:spPr>
        <p:txBody>
          <a:bodyPr/>
          <a:lstStyle/>
          <a:p>
            <a:r>
              <a:rPr lang="ru-RU" dirty="0" smtClean="0"/>
              <a:t>Кубики для всех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46" y="2348880"/>
            <a:ext cx="1908213" cy="241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1908175" cy="23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852937"/>
            <a:ext cx="3352800" cy="2633466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ользуясь </a:t>
            </a:r>
            <a:r>
              <a:rPr lang="ru-RU" dirty="0"/>
              <a:t>в игре целым кругом и его частями, малыши приобретают </a:t>
            </a:r>
            <a:r>
              <a:rPr lang="ru-RU" dirty="0" smtClean="0"/>
              <a:t> </a:t>
            </a:r>
            <a:r>
              <a:rPr lang="ru-RU" dirty="0"/>
              <a:t>представления о </a:t>
            </a:r>
            <a:r>
              <a:rPr lang="ru-RU" dirty="0" smtClean="0"/>
              <a:t>дробях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их соотношениях.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3352800" cy="864096"/>
          </a:xfrm>
        </p:spPr>
        <p:txBody>
          <a:bodyPr/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93" y="2204864"/>
            <a:ext cx="281053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924945"/>
            <a:ext cx="3352800" cy="2561458"/>
          </a:xfrm>
        </p:spPr>
        <p:txBody>
          <a:bodyPr/>
          <a:lstStyle/>
          <a:p>
            <a:r>
              <a:rPr lang="ru-RU" dirty="0"/>
              <a:t>Игра знакомит детей с основами конструирования и черчения, развивает внимание, пространственное мышление, способность к анализу и самоконтролю.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3352800" cy="1252728"/>
          </a:xfrm>
        </p:spPr>
        <p:txBody>
          <a:bodyPr/>
          <a:lstStyle/>
          <a:p>
            <a:r>
              <a:rPr lang="ru-RU" dirty="0" smtClean="0"/>
              <a:t>Кирпичики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51963" y="1828800"/>
            <a:ext cx="2440317" cy="2752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Стул, сложенный из кирпичи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5979"/>
            <a:ext cx="1905000" cy="224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1"/>
            <a:ext cx="1908175" cy="19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</TotalTime>
  <Words>255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Интеллектуальные развивающие игры: Кубики Никитиных</vt:lpstr>
      <vt:lpstr>Тренажеры для ума</vt:lpstr>
      <vt:lpstr>Презентация PowerPoint</vt:lpstr>
      <vt:lpstr>Принцип- «самостоятельно по способностям»</vt:lpstr>
      <vt:lpstr>Сложи узор</vt:lpstr>
      <vt:lpstr>Уникуб</vt:lpstr>
      <vt:lpstr>Кубики для всех</vt:lpstr>
      <vt:lpstr>Дроби</vt:lpstr>
      <vt:lpstr>Кирпичики</vt:lpstr>
      <vt:lpstr>Сложи квадрат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Кубики Никитиных</dc:title>
  <dc:creator>1</dc:creator>
  <cp:lastModifiedBy>Александр</cp:lastModifiedBy>
  <cp:revision>15</cp:revision>
  <dcterms:created xsi:type="dcterms:W3CDTF">2016-03-26T14:48:29Z</dcterms:created>
  <dcterms:modified xsi:type="dcterms:W3CDTF">2016-03-28T16:41:58Z</dcterms:modified>
</cp:coreProperties>
</file>