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4" r:id="rId13"/>
    <p:sldId id="276" r:id="rId14"/>
    <p:sldId id="277" r:id="rId15"/>
    <p:sldId id="282" r:id="rId16"/>
    <p:sldId id="278" r:id="rId17"/>
    <p:sldId id="279" r:id="rId18"/>
    <p:sldId id="269" r:id="rId19"/>
    <p:sldId id="270" r:id="rId20"/>
    <p:sldId id="271" r:id="rId21"/>
    <p:sldId id="272" r:id="rId22"/>
    <p:sldId id="273" r:id="rId23"/>
    <p:sldId id="274" r:id="rId24"/>
    <p:sldId id="284" r:id="rId25"/>
    <p:sldId id="275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Отношение родителей к источникам информации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интуиция</c:v>
                </c:pt>
                <c:pt idx="1">
                  <c:v>специальная литература</c:v>
                </c:pt>
                <c:pt idx="2">
                  <c:v>личный опыт</c:v>
                </c:pt>
                <c:pt idx="3">
                  <c:v>воспитатели, педагоги</c:v>
                </c:pt>
                <c:pt idx="4">
                  <c:v>друзья, знакомые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0.82</c:v>
                </c:pt>
                <c:pt idx="1">
                  <c:v>0.52</c:v>
                </c:pt>
                <c:pt idx="2">
                  <c:v>0.6</c:v>
                </c:pt>
                <c:pt idx="3">
                  <c:v>0.47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12744"/>
        <c:axId val="148608080"/>
      </c:barChart>
      <c:catAx>
        <c:axId val="21331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608080"/>
        <c:crosses val="autoZero"/>
        <c:auto val="1"/>
        <c:lblAlgn val="ctr"/>
        <c:lblOffset val="100"/>
        <c:noMultiLvlLbl val="0"/>
      </c:catAx>
      <c:valAx>
        <c:axId val="14860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31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/>
              <a:t>Детский</a:t>
            </a:r>
            <a:r>
              <a:rPr lang="ru-RU" sz="3600" baseline="0" dirty="0"/>
              <a:t> сад для родителей</a:t>
            </a:r>
            <a:endParaRPr lang="ru-RU" sz="3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информация о ребенке</c:v>
                </c:pt>
                <c:pt idx="1">
                  <c:v>советы по общению с ребенком</c:v>
                </c:pt>
                <c:pt idx="2">
                  <c:v>консультации психолога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0.73</c:v>
                </c:pt>
                <c:pt idx="1">
                  <c:v>0.82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10040"/>
        <c:axId val="148610432"/>
      </c:barChart>
      <c:catAx>
        <c:axId val="148610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610432"/>
        <c:crosses val="autoZero"/>
        <c:auto val="1"/>
        <c:lblAlgn val="ctr"/>
        <c:lblOffset val="100"/>
        <c:noMultiLvlLbl val="0"/>
      </c:catAx>
      <c:valAx>
        <c:axId val="14861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61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Затруднения</a:t>
            </a:r>
            <a:r>
              <a:rPr lang="ru-RU" sz="2800" baseline="0" dirty="0"/>
              <a:t> родителей в воспитании ребенка</a:t>
            </a:r>
            <a:endParaRPr lang="ru-RU" sz="2800" dirty="0"/>
          </a:p>
        </c:rich>
      </c:tx>
      <c:layout>
        <c:manualLayout>
          <c:xMode val="edge"/>
          <c:yMode val="edge"/>
          <c:x val="0.28137345679012343"/>
          <c:y val="1.0289389067524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плохо ест</c:v>
                </c:pt>
                <c:pt idx="1">
                  <c:v>не слушает родителей</c:v>
                </c:pt>
                <c:pt idx="2">
                  <c:v>родители испытывают неуверенность в себе</c:v>
                </c:pt>
                <c:pt idx="3">
                  <c:v>не знают чем занять ребенка</c:v>
                </c:pt>
                <c:pt idx="4">
                  <c:v>материальные затруднения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0.34</c:v>
                </c:pt>
                <c:pt idx="1">
                  <c:v>0.22</c:v>
                </c:pt>
                <c:pt idx="2">
                  <c:v>0.09</c:v>
                </c:pt>
                <c:pt idx="3">
                  <c:v>0.26</c:v>
                </c:pt>
                <c:pt idx="4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11216"/>
        <c:axId val="148611608"/>
      </c:barChart>
      <c:catAx>
        <c:axId val="14861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611608"/>
        <c:crosses val="autoZero"/>
        <c:auto val="1"/>
        <c:lblAlgn val="ctr"/>
        <c:lblOffset val="100"/>
        <c:noMultiLvlLbl val="0"/>
      </c:catAx>
      <c:valAx>
        <c:axId val="14861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61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Родители не обращаются</a:t>
            </a:r>
            <a:r>
              <a:rPr lang="ru-RU" sz="2800" baseline="0"/>
              <a:t> за помощью  к педагогу (74%)</a:t>
            </a:r>
            <a:endParaRPr lang="ru-RU" sz="2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Считают, что справятся сами</c:v>
                </c:pt>
                <c:pt idx="1">
                  <c:v>Не придают особого значения трудностям</c:v>
                </c:pt>
                <c:pt idx="2">
                  <c:v>Считают неудобным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</c:v>
                </c:pt>
                <c:pt idx="1">
                  <c:v>0.17</c:v>
                </c:pt>
                <c:pt idx="2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Считают, что справятся сами</c:v>
                </c:pt>
                <c:pt idx="1">
                  <c:v>Не придают особого значения трудностям</c:v>
                </c:pt>
                <c:pt idx="2">
                  <c:v>Считают неудобным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Считают, что справятся сами</c:v>
                </c:pt>
                <c:pt idx="1">
                  <c:v>Не придают особого значения трудностям</c:v>
                </c:pt>
                <c:pt idx="2">
                  <c:v>Считают неудобным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804176"/>
        <c:axId val="239803000"/>
      </c:barChart>
      <c:catAx>
        <c:axId val="23980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803000"/>
        <c:crosses val="autoZero"/>
        <c:auto val="1"/>
        <c:lblAlgn val="ctr"/>
        <c:lblOffset val="100"/>
        <c:noMultiLvlLbl val="0"/>
      </c:catAx>
      <c:valAx>
        <c:axId val="23980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80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Цель взаимоотношений с родителями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выстраивание системы взаимоотношений</c:v>
                </c:pt>
                <c:pt idx="1">
                  <c:v>формирование заинтересованности родителей</c:v>
                </c:pt>
                <c:pt idx="2">
                  <c:v>соблюдение требований педагога</c:v>
                </c:pt>
                <c:pt idx="3">
                  <c:v>соблюдение режима</c:v>
                </c:pt>
                <c:pt idx="4">
                  <c:v>участие в мероприятиях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0.47</c:v>
                </c:pt>
                <c:pt idx="1">
                  <c:v>0.28999999999999998</c:v>
                </c:pt>
                <c:pt idx="2">
                  <c:v>0.1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11656"/>
        <c:axId val="214812048"/>
      </c:barChart>
      <c:catAx>
        <c:axId val="21481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12048"/>
        <c:crosses val="autoZero"/>
        <c:auto val="1"/>
        <c:lblAlgn val="ctr"/>
        <c:lblOffset val="100"/>
        <c:noMultiLvlLbl val="0"/>
      </c:catAx>
      <c:valAx>
        <c:axId val="21481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1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Формы и методы взаимодействия с родителями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4"/>
                <c:pt idx="0">
                  <c:v>беседы, индивидуальные консультации</c:v>
                </c:pt>
                <c:pt idx="1">
                  <c:v>собрания</c:v>
                </c:pt>
                <c:pt idx="2">
                  <c:v>наглядная информация</c:v>
                </c:pt>
                <c:pt idx="3">
                  <c:v>совместные праздники и досуги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0.17</c:v>
                </c:pt>
                <c:pt idx="2">
                  <c:v>0.28999999999999998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12832"/>
        <c:axId val="214813224"/>
      </c:barChart>
      <c:catAx>
        <c:axId val="21481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13224"/>
        <c:crosses val="autoZero"/>
        <c:auto val="1"/>
        <c:lblAlgn val="ctr"/>
        <c:lblOffset val="100"/>
        <c:noMultiLvlLbl val="0"/>
      </c:catAx>
      <c:valAx>
        <c:axId val="21481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1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B7E16-454F-4804-A164-E046D2A6DA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9A56A-55FF-4553-A2D7-C8767180EFFE}">
      <dgm:prSet phldrT="[Текст]" phldr="1"/>
      <dgm:spPr/>
      <dgm:t>
        <a:bodyPr/>
        <a:lstStyle/>
        <a:p>
          <a:endParaRPr lang="ru-RU"/>
        </a:p>
      </dgm:t>
    </dgm:pt>
    <dgm:pt modelId="{8A05E69E-F604-41FE-B0D7-7F14FC13E212}" type="parTrans" cxnId="{3D4E93B6-9904-4B22-9E63-FB56B100C235}">
      <dgm:prSet/>
      <dgm:spPr/>
      <dgm:t>
        <a:bodyPr/>
        <a:lstStyle/>
        <a:p>
          <a:endParaRPr lang="ru-RU"/>
        </a:p>
      </dgm:t>
    </dgm:pt>
    <dgm:pt modelId="{A305BBDE-B3BC-484F-A5D1-4B602EC1AA27}" type="sibTrans" cxnId="{3D4E93B6-9904-4B22-9E63-FB56B100C235}">
      <dgm:prSet/>
      <dgm:spPr/>
      <dgm:t>
        <a:bodyPr/>
        <a:lstStyle/>
        <a:p>
          <a:endParaRPr lang="ru-RU"/>
        </a:p>
      </dgm:t>
    </dgm:pt>
    <dgm:pt modelId="{A2076D93-6E86-4442-A76A-66DB2324DC15}">
      <dgm:prSet phldrT="[Текст]" custT="1"/>
      <dgm:spPr/>
      <dgm:t>
        <a:bodyPr/>
        <a:lstStyle/>
        <a:p>
          <a:r>
            <a:rPr lang="ru-RU" sz="2400" b="1" dirty="0" smtClean="0">
              <a:latin typeface="+mj-lt"/>
            </a:rPr>
            <a:t>Ознакомление родителей с содержанием и методикой учебно-воспитательного процесса в ДОУ</a:t>
          </a:r>
          <a:endParaRPr lang="ru-RU" sz="2400" b="1" dirty="0">
            <a:latin typeface="+mj-lt"/>
          </a:endParaRPr>
        </a:p>
      </dgm:t>
    </dgm:pt>
    <dgm:pt modelId="{809D5232-1782-4FDF-8CCA-A05DBEF9A94D}" type="parTrans" cxnId="{138B4068-C99F-465A-B952-EE959673414A}">
      <dgm:prSet/>
      <dgm:spPr/>
      <dgm:t>
        <a:bodyPr/>
        <a:lstStyle/>
        <a:p>
          <a:endParaRPr lang="ru-RU"/>
        </a:p>
      </dgm:t>
    </dgm:pt>
    <dgm:pt modelId="{F27E5010-B38F-4108-AA07-9FD695F9FEB3}" type="sibTrans" cxnId="{138B4068-C99F-465A-B952-EE959673414A}">
      <dgm:prSet/>
      <dgm:spPr/>
      <dgm:t>
        <a:bodyPr/>
        <a:lstStyle/>
        <a:p>
          <a:endParaRPr lang="ru-RU"/>
        </a:p>
      </dgm:t>
    </dgm:pt>
    <dgm:pt modelId="{A3E2AE93-C28F-4A42-A1D1-1D203276D069}">
      <dgm:prSet phldrT="[Текст]" phldr="1"/>
      <dgm:spPr/>
      <dgm:t>
        <a:bodyPr/>
        <a:lstStyle/>
        <a:p>
          <a:endParaRPr lang="ru-RU" dirty="0"/>
        </a:p>
      </dgm:t>
    </dgm:pt>
    <dgm:pt modelId="{61075B85-66F2-4E37-A1C1-87F5E463C244}" type="parTrans" cxnId="{823615CC-BFED-4774-89A7-4816FEAFACED}">
      <dgm:prSet/>
      <dgm:spPr/>
      <dgm:t>
        <a:bodyPr/>
        <a:lstStyle/>
        <a:p>
          <a:endParaRPr lang="ru-RU"/>
        </a:p>
      </dgm:t>
    </dgm:pt>
    <dgm:pt modelId="{E3102182-317B-4B05-97A9-A84901DCFB52}" type="sibTrans" cxnId="{823615CC-BFED-4774-89A7-4816FEAFACED}">
      <dgm:prSet/>
      <dgm:spPr/>
      <dgm:t>
        <a:bodyPr/>
        <a:lstStyle/>
        <a:p>
          <a:endParaRPr lang="ru-RU"/>
        </a:p>
      </dgm:t>
    </dgm:pt>
    <dgm:pt modelId="{C2E73C1B-E8E4-4BC2-B84F-634AFC683B4F}">
      <dgm:prSet phldrT="[Текст]" custT="1"/>
      <dgm:spPr/>
      <dgm:t>
        <a:bodyPr/>
        <a:lstStyle/>
        <a:p>
          <a:r>
            <a:rPr lang="ru-RU" sz="2400" b="1" dirty="0" smtClean="0">
              <a:latin typeface="+mj-lt"/>
            </a:rPr>
            <a:t>Психолого-педагогическое просвещение родителей</a:t>
          </a:r>
          <a:endParaRPr lang="ru-RU" sz="2400" b="1" dirty="0">
            <a:latin typeface="+mj-lt"/>
          </a:endParaRPr>
        </a:p>
      </dgm:t>
    </dgm:pt>
    <dgm:pt modelId="{BA092527-014D-4D40-ABD8-E4FCE4C89E67}" type="parTrans" cxnId="{92AFCD52-6C0B-4EF6-BF19-6BE67A493545}">
      <dgm:prSet/>
      <dgm:spPr/>
      <dgm:t>
        <a:bodyPr/>
        <a:lstStyle/>
        <a:p>
          <a:endParaRPr lang="ru-RU"/>
        </a:p>
      </dgm:t>
    </dgm:pt>
    <dgm:pt modelId="{188A0B11-A53C-4B91-974C-89A75E08AD83}" type="sibTrans" cxnId="{92AFCD52-6C0B-4EF6-BF19-6BE67A493545}">
      <dgm:prSet/>
      <dgm:spPr/>
      <dgm:t>
        <a:bodyPr/>
        <a:lstStyle/>
        <a:p>
          <a:endParaRPr lang="ru-RU"/>
        </a:p>
      </dgm:t>
    </dgm:pt>
    <dgm:pt modelId="{6116505C-8BA9-4051-9721-998AB5B4D173}">
      <dgm:prSet phldrT="[Текст]" phldr="1"/>
      <dgm:spPr/>
      <dgm:t>
        <a:bodyPr/>
        <a:lstStyle/>
        <a:p>
          <a:endParaRPr lang="ru-RU"/>
        </a:p>
      </dgm:t>
    </dgm:pt>
    <dgm:pt modelId="{DD25CB51-5675-41E5-B0BE-8AE788FE414C}" type="parTrans" cxnId="{BD4F67E9-8F3D-42F9-A627-103C6539268E}">
      <dgm:prSet/>
      <dgm:spPr/>
      <dgm:t>
        <a:bodyPr/>
        <a:lstStyle/>
        <a:p>
          <a:endParaRPr lang="ru-RU"/>
        </a:p>
      </dgm:t>
    </dgm:pt>
    <dgm:pt modelId="{19159AB7-B4DF-4147-AED7-4F71B4E39935}" type="sibTrans" cxnId="{BD4F67E9-8F3D-42F9-A627-103C6539268E}">
      <dgm:prSet/>
      <dgm:spPr/>
      <dgm:t>
        <a:bodyPr/>
        <a:lstStyle/>
        <a:p>
          <a:endParaRPr lang="ru-RU"/>
        </a:p>
      </dgm:t>
    </dgm:pt>
    <dgm:pt modelId="{6FE1D073-7298-4C41-9877-3D4C21232F1C}">
      <dgm:prSet phldrT="[Текст]" custT="1"/>
      <dgm:spPr/>
      <dgm:t>
        <a:bodyPr/>
        <a:lstStyle/>
        <a:p>
          <a:r>
            <a:rPr lang="ru-RU" sz="2400" b="1" dirty="0" smtClean="0">
              <a:latin typeface="+mj-lt"/>
            </a:rPr>
            <a:t>Вовлечение родителей в совместную с детьми деятельность</a:t>
          </a:r>
          <a:endParaRPr lang="ru-RU" sz="2400" b="1" dirty="0">
            <a:latin typeface="+mj-lt"/>
          </a:endParaRPr>
        </a:p>
      </dgm:t>
    </dgm:pt>
    <dgm:pt modelId="{88CCA070-BB15-40C4-BD27-39460EBD4315}" type="parTrans" cxnId="{8E893F22-A1B1-4ECF-99BE-F52B252AD03E}">
      <dgm:prSet/>
      <dgm:spPr/>
      <dgm:t>
        <a:bodyPr/>
        <a:lstStyle/>
        <a:p>
          <a:endParaRPr lang="ru-RU"/>
        </a:p>
      </dgm:t>
    </dgm:pt>
    <dgm:pt modelId="{6F8459F3-F0BB-4A99-9AC1-1A6386F6282F}" type="sibTrans" cxnId="{8E893F22-A1B1-4ECF-99BE-F52B252AD03E}">
      <dgm:prSet/>
      <dgm:spPr/>
      <dgm:t>
        <a:bodyPr/>
        <a:lstStyle/>
        <a:p>
          <a:endParaRPr lang="ru-RU"/>
        </a:p>
      </dgm:t>
    </dgm:pt>
    <dgm:pt modelId="{DD81CD83-F5A7-4158-A5BE-E2BC99C75556}">
      <dgm:prSet phldrT="[Текст]" phldr="1"/>
      <dgm:spPr/>
      <dgm:t>
        <a:bodyPr/>
        <a:lstStyle/>
        <a:p>
          <a:endParaRPr lang="ru-RU"/>
        </a:p>
      </dgm:t>
    </dgm:pt>
    <dgm:pt modelId="{3B910418-4BA0-463D-A52C-E761D7482855}" type="parTrans" cxnId="{7B212A4E-B306-4577-A917-97A9AB32B23C}">
      <dgm:prSet/>
      <dgm:spPr/>
      <dgm:t>
        <a:bodyPr/>
        <a:lstStyle/>
        <a:p>
          <a:endParaRPr lang="ru-RU"/>
        </a:p>
      </dgm:t>
    </dgm:pt>
    <dgm:pt modelId="{FCDCA214-4DD9-4518-A76F-328A03550808}" type="sibTrans" cxnId="{7B212A4E-B306-4577-A917-97A9AB32B23C}">
      <dgm:prSet/>
      <dgm:spPr/>
      <dgm:t>
        <a:bodyPr/>
        <a:lstStyle/>
        <a:p>
          <a:endParaRPr lang="ru-RU"/>
        </a:p>
      </dgm:t>
    </dgm:pt>
    <dgm:pt modelId="{9561D6C4-FF63-469A-A2C3-6B43438255E5}">
      <dgm:prSet phldrT="[Текст]" phldr="1"/>
      <dgm:spPr/>
      <dgm:t>
        <a:bodyPr/>
        <a:lstStyle/>
        <a:p>
          <a:endParaRPr lang="ru-RU"/>
        </a:p>
      </dgm:t>
    </dgm:pt>
    <dgm:pt modelId="{5202ADD0-B585-4153-9525-431473923AEA}" type="parTrans" cxnId="{8C85C6C7-53A6-439B-9DBD-F96E3EBCC137}">
      <dgm:prSet/>
      <dgm:spPr/>
      <dgm:t>
        <a:bodyPr/>
        <a:lstStyle/>
        <a:p>
          <a:endParaRPr lang="ru-RU"/>
        </a:p>
      </dgm:t>
    </dgm:pt>
    <dgm:pt modelId="{FDD92CAE-4746-437F-8DAC-994520D9CEC9}" type="sibTrans" cxnId="{8C85C6C7-53A6-439B-9DBD-F96E3EBCC137}">
      <dgm:prSet/>
      <dgm:spPr/>
      <dgm:t>
        <a:bodyPr/>
        <a:lstStyle/>
        <a:p>
          <a:endParaRPr lang="ru-RU"/>
        </a:p>
      </dgm:t>
    </dgm:pt>
    <dgm:pt modelId="{8F7A75AC-B469-4991-9FB3-1F9CA2164986}">
      <dgm:prSet custT="1"/>
      <dgm:spPr/>
      <dgm:t>
        <a:bodyPr/>
        <a:lstStyle/>
        <a:p>
          <a:r>
            <a:rPr lang="ru-RU" sz="2400" b="1" dirty="0" smtClean="0">
              <a:latin typeface="+mj-lt"/>
            </a:rPr>
            <a:t>Помощь отдельным семьям в воспитании детей</a:t>
          </a:r>
          <a:endParaRPr lang="ru-RU" sz="2400" b="1" dirty="0">
            <a:latin typeface="+mj-lt"/>
          </a:endParaRPr>
        </a:p>
      </dgm:t>
    </dgm:pt>
    <dgm:pt modelId="{5BB97016-4DB6-46B0-BEA3-0CCE8F17C7F9}" type="parTrans" cxnId="{0046E8D8-91F4-4F43-921A-45DD052A0B6F}">
      <dgm:prSet/>
      <dgm:spPr/>
      <dgm:t>
        <a:bodyPr/>
        <a:lstStyle/>
        <a:p>
          <a:endParaRPr lang="ru-RU"/>
        </a:p>
      </dgm:t>
    </dgm:pt>
    <dgm:pt modelId="{15E44378-A3AA-4087-BF10-2C8A4ED20BC9}" type="sibTrans" cxnId="{0046E8D8-91F4-4F43-921A-45DD052A0B6F}">
      <dgm:prSet/>
      <dgm:spPr/>
      <dgm:t>
        <a:bodyPr/>
        <a:lstStyle/>
        <a:p>
          <a:endParaRPr lang="ru-RU"/>
        </a:p>
      </dgm:t>
    </dgm:pt>
    <dgm:pt modelId="{D9DDFEE0-6E29-48B3-B477-F5668B488659}">
      <dgm:prSet custT="1"/>
      <dgm:spPr/>
      <dgm:t>
        <a:bodyPr/>
        <a:lstStyle/>
        <a:p>
          <a:r>
            <a:rPr lang="ru-RU" sz="2400" b="1" dirty="0" smtClean="0">
              <a:latin typeface="+mj-lt"/>
            </a:rPr>
            <a:t>Взаимодействие родителей с общественными организациями города</a:t>
          </a:r>
          <a:endParaRPr lang="ru-RU" sz="2400" b="1" dirty="0">
            <a:latin typeface="+mj-lt"/>
          </a:endParaRPr>
        </a:p>
      </dgm:t>
    </dgm:pt>
    <dgm:pt modelId="{B360A286-D851-444D-81FD-46E49EBA5F3E}" type="parTrans" cxnId="{6B413C35-6ACD-4C89-9376-24B9438303DB}">
      <dgm:prSet/>
      <dgm:spPr/>
      <dgm:t>
        <a:bodyPr/>
        <a:lstStyle/>
        <a:p>
          <a:endParaRPr lang="ru-RU"/>
        </a:p>
      </dgm:t>
    </dgm:pt>
    <dgm:pt modelId="{6005963B-FA9A-4CC4-A3E5-023A142BD6C7}" type="sibTrans" cxnId="{6B413C35-6ACD-4C89-9376-24B9438303DB}">
      <dgm:prSet/>
      <dgm:spPr/>
      <dgm:t>
        <a:bodyPr/>
        <a:lstStyle/>
        <a:p>
          <a:endParaRPr lang="ru-RU"/>
        </a:p>
      </dgm:t>
    </dgm:pt>
    <dgm:pt modelId="{43256A07-976B-42B2-A404-AF7D41625C57}" type="pres">
      <dgm:prSet presAssocID="{1A9B7E16-454F-4804-A164-E046D2A6DA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173C9-E962-465F-A0A8-911599E74261}" type="pres">
      <dgm:prSet presAssocID="{E2D9A56A-55FF-4553-A2D7-C8767180EFFE}" presName="composite" presStyleCnt="0"/>
      <dgm:spPr/>
    </dgm:pt>
    <dgm:pt modelId="{8649CBEE-5DB1-4EDB-8DD3-E0CFCE8F5669}" type="pres">
      <dgm:prSet presAssocID="{E2D9A56A-55FF-4553-A2D7-C8767180EFF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60444-640E-4623-9B79-769729BD5BB0}" type="pres">
      <dgm:prSet presAssocID="{E2D9A56A-55FF-4553-A2D7-C8767180EFFE}" presName="descendantText" presStyleLbl="alignAcc1" presStyleIdx="0" presStyleCnt="5" custScaleX="99985" custScaleY="146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7E670-008D-4463-A32C-BF2979C4179C}" type="pres">
      <dgm:prSet presAssocID="{A305BBDE-B3BC-484F-A5D1-4B602EC1AA27}" presName="sp" presStyleCnt="0"/>
      <dgm:spPr/>
    </dgm:pt>
    <dgm:pt modelId="{18AC4085-328C-4450-95A0-36BEEB387612}" type="pres">
      <dgm:prSet presAssocID="{A3E2AE93-C28F-4A42-A1D1-1D203276D069}" presName="composite" presStyleCnt="0"/>
      <dgm:spPr/>
    </dgm:pt>
    <dgm:pt modelId="{8F9E0CFA-237C-49BA-83D7-28894734C9C5}" type="pres">
      <dgm:prSet presAssocID="{A3E2AE93-C28F-4A42-A1D1-1D203276D069}" presName="parentText" presStyleLbl="alignNode1" presStyleIdx="1" presStyleCnt="5" custLinFactNeighborX="-2306" custLinFactNeighborY="-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517AB-930C-4B85-8F29-EEC40B62D4B2}" type="pres">
      <dgm:prSet presAssocID="{A3E2AE93-C28F-4A42-A1D1-1D203276D06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8354E-959C-4D4F-865B-7098CFE02E90}" type="pres">
      <dgm:prSet presAssocID="{E3102182-317B-4B05-97A9-A84901DCFB52}" presName="sp" presStyleCnt="0"/>
      <dgm:spPr/>
    </dgm:pt>
    <dgm:pt modelId="{834FB8F6-31A4-4318-9E02-8057C7FC8CB4}" type="pres">
      <dgm:prSet presAssocID="{6116505C-8BA9-4051-9721-998AB5B4D173}" presName="composite" presStyleCnt="0"/>
      <dgm:spPr/>
    </dgm:pt>
    <dgm:pt modelId="{057E1719-5969-4168-8042-E667BF2EE0ED}" type="pres">
      <dgm:prSet presAssocID="{6116505C-8BA9-4051-9721-998AB5B4D17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B3CDD-7241-4408-894D-B307EA77D484}" type="pres">
      <dgm:prSet presAssocID="{6116505C-8BA9-4051-9721-998AB5B4D17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DCAA5-EC6D-4160-B09A-98FAFE7A7198}" type="pres">
      <dgm:prSet presAssocID="{19159AB7-B4DF-4147-AED7-4F71B4E39935}" presName="sp" presStyleCnt="0"/>
      <dgm:spPr/>
    </dgm:pt>
    <dgm:pt modelId="{A67FFB15-32B6-4FF3-90F2-9F152CE17B4C}" type="pres">
      <dgm:prSet presAssocID="{DD81CD83-F5A7-4158-A5BE-E2BC99C75556}" presName="composite" presStyleCnt="0"/>
      <dgm:spPr/>
    </dgm:pt>
    <dgm:pt modelId="{84E856B0-214A-4C90-82F8-9E8903AF0767}" type="pres">
      <dgm:prSet presAssocID="{DD81CD83-F5A7-4158-A5BE-E2BC99C75556}" presName="parentText" presStyleLbl="alignNode1" presStyleIdx="3" presStyleCnt="5" custLinFactNeighborX="-2306" custLinFactNeighborY="-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D20FA-6FC8-4BC7-A332-5B9EBCDDD182}" type="pres">
      <dgm:prSet presAssocID="{DD81CD83-F5A7-4158-A5BE-E2BC99C7555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476AB-9FEE-4B78-B36E-6944A2E9F85A}" type="pres">
      <dgm:prSet presAssocID="{FCDCA214-4DD9-4518-A76F-328A03550808}" presName="sp" presStyleCnt="0"/>
      <dgm:spPr/>
    </dgm:pt>
    <dgm:pt modelId="{1F60B52B-EE0E-41BB-9292-B52E5885CDDC}" type="pres">
      <dgm:prSet presAssocID="{9561D6C4-FF63-469A-A2C3-6B43438255E5}" presName="composite" presStyleCnt="0"/>
      <dgm:spPr/>
    </dgm:pt>
    <dgm:pt modelId="{ED249F1B-F923-4533-AA51-E53374B57AA1}" type="pres">
      <dgm:prSet presAssocID="{9561D6C4-FF63-469A-A2C3-6B43438255E5}" presName="parentText" presStyleLbl="alignNode1" presStyleIdx="4" presStyleCnt="5" custLinFactNeighborX="-2306" custLinFactNeighborY="-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F9A7B-8A17-449F-ADA2-ACAADEFB4C0F}" type="pres">
      <dgm:prSet presAssocID="{9561D6C4-FF63-469A-A2C3-6B43438255E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AFCD52-6C0B-4EF6-BF19-6BE67A493545}" srcId="{A3E2AE93-C28F-4A42-A1D1-1D203276D069}" destId="{C2E73C1B-E8E4-4BC2-B84F-634AFC683B4F}" srcOrd="0" destOrd="0" parTransId="{BA092527-014D-4D40-ABD8-E4FCE4C89E67}" sibTransId="{188A0B11-A53C-4B91-974C-89A75E08AD83}"/>
    <dgm:cxn modelId="{2A382727-183B-4A91-9563-B502CACC7387}" type="presOf" srcId="{6116505C-8BA9-4051-9721-998AB5B4D173}" destId="{057E1719-5969-4168-8042-E667BF2EE0ED}" srcOrd="0" destOrd="0" presId="urn:microsoft.com/office/officeart/2005/8/layout/chevron2"/>
    <dgm:cxn modelId="{BD4F67E9-8F3D-42F9-A627-103C6539268E}" srcId="{1A9B7E16-454F-4804-A164-E046D2A6DA2F}" destId="{6116505C-8BA9-4051-9721-998AB5B4D173}" srcOrd="2" destOrd="0" parTransId="{DD25CB51-5675-41E5-B0BE-8AE788FE414C}" sibTransId="{19159AB7-B4DF-4147-AED7-4F71B4E39935}"/>
    <dgm:cxn modelId="{3D94D431-7B4B-4659-9006-7FED6E638F5C}" type="presOf" srcId="{1A9B7E16-454F-4804-A164-E046D2A6DA2F}" destId="{43256A07-976B-42B2-A404-AF7D41625C57}" srcOrd="0" destOrd="0" presId="urn:microsoft.com/office/officeart/2005/8/layout/chevron2"/>
    <dgm:cxn modelId="{8E893F22-A1B1-4ECF-99BE-F52B252AD03E}" srcId="{6116505C-8BA9-4051-9721-998AB5B4D173}" destId="{6FE1D073-7298-4C41-9877-3D4C21232F1C}" srcOrd="0" destOrd="0" parTransId="{88CCA070-BB15-40C4-BD27-39460EBD4315}" sibTransId="{6F8459F3-F0BB-4A99-9AC1-1A6386F6282F}"/>
    <dgm:cxn modelId="{138B4068-C99F-465A-B952-EE959673414A}" srcId="{E2D9A56A-55FF-4553-A2D7-C8767180EFFE}" destId="{A2076D93-6E86-4442-A76A-66DB2324DC15}" srcOrd="0" destOrd="0" parTransId="{809D5232-1782-4FDF-8CCA-A05DBEF9A94D}" sibTransId="{F27E5010-B38F-4108-AA07-9FD695F9FEB3}"/>
    <dgm:cxn modelId="{E9C4B681-F45F-4BEA-89F5-890B8F7D075A}" type="presOf" srcId="{DD81CD83-F5A7-4158-A5BE-E2BC99C75556}" destId="{84E856B0-214A-4C90-82F8-9E8903AF0767}" srcOrd="0" destOrd="0" presId="urn:microsoft.com/office/officeart/2005/8/layout/chevron2"/>
    <dgm:cxn modelId="{46941129-D056-4999-BD6E-6473E974F0F2}" type="presOf" srcId="{9561D6C4-FF63-469A-A2C3-6B43438255E5}" destId="{ED249F1B-F923-4533-AA51-E53374B57AA1}" srcOrd="0" destOrd="0" presId="urn:microsoft.com/office/officeart/2005/8/layout/chevron2"/>
    <dgm:cxn modelId="{6C5DAD01-2B37-4469-9EDA-55BECBBB7B57}" type="presOf" srcId="{6FE1D073-7298-4C41-9877-3D4C21232F1C}" destId="{B39B3CDD-7241-4408-894D-B307EA77D484}" srcOrd="0" destOrd="0" presId="urn:microsoft.com/office/officeart/2005/8/layout/chevron2"/>
    <dgm:cxn modelId="{F4F83CC1-D6F9-4E5F-81F5-9079105205E9}" type="presOf" srcId="{E2D9A56A-55FF-4553-A2D7-C8767180EFFE}" destId="{8649CBEE-5DB1-4EDB-8DD3-E0CFCE8F5669}" srcOrd="0" destOrd="0" presId="urn:microsoft.com/office/officeart/2005/8/layout/chevron2"/>
    <dgm:cxn modelId="{6B413C35-6ACD-4C89-9376-24B9438303DB}" srcId="{9561D6C4-FF63-469A-A2C3-6B43438255E5}" destId="{D9DDFEE0-6E29-48B3-B477-F5668B488659}" srcOrd="0" destOrd="0" parTransId="{B360A286-D851-444D-81FD-46E49EBA5F3E}" sibTransId="{6005963B-FA9A-4CC4-A3E5-023A142BD6C7}"/>
    <dgm:cxn modelId="{30481CB2-1B4A-41B1-B50E-2A1BD6E46572}" type="presOf" srcId="{D9DDFEE0-6E29-48B3-B477-F5668B488659}" destId="{910F9A7B-8A17-449F-ADA2-ACAADEFB4C0F}" srcOrd="0" destOrd="0" presId="urn:microsoft.com/office/officeart/2005/8/layout/chevron2"/>
    <dgm:cxn modelId="{3D4E93B6-9904-4B22-9E63-FB56B100C235}" srcId="{1A9B7E16-454F-4804-A164-E046D2A6DA2F}" destId="{E2D9A56A-55FF-4553-A2D7-C8767180EFFE}" srcOrd="0" destOrd="0" parTransId="{8A05E69E-F604-41FE-B0D7-7F14FC13E212}" sibTransId="{A305BBDE-B3BC-484F-A5D1-4B602EC1AA27}"/>
    <dgm:cxn modelId="{E248C2DB-FED5-4A8F-B859-B875F3B59E32}" type="presOf" srcId="{C2E73C1B-E8E4-4BC2-B84F-634AFC683B4F}" destId="{AEE517AB-930C-4B85-8F29-EEC40B62D4B2}" srcOrd="0" destOrd="0" presId="urn:microsoft.com/office/officeart/2005/8/layout/chevron2"/>
    <dgm:cxn modelId="{0046E8D8-91F4-4F43-921A-45DD052A0B6F}" srcId="{DD81CD83-F5A7-4158-A5BE-E2BC99C75556}" destId="{8F7A75AC-B469-4991-9FB3-1F9CA2164986}" srcOrd="0" destOrd="0" parTransId="{5BB97016-4DB6-46B0-BEA3-0CCE8F17C7F9}" sibTransId="{15E44378-A3AA-4087-BF10-2C8A4ED20BC9}"/>
    <dgm:cxn modelId="{B985B3EB-5D4F-4CE7-9F23-8B75D4B33A64}" type="presOf" srcId="{A3E2AE93-C28F-4A42-A1D1-1D203276D069}" destId="{8F9E0CFA-237C-49BA-83D7-28894734C9C5}" srcOrd="0" destOrd="0" presId="urn:microsoft.com/office/officeart/2005/8/layout/chevron2"/>
    <dgm:cxn modelId="{823615CC-BFED-4774-89A7-4816FEAFACED}" srcId="{1A9B7E16-454F-4804-A164-E046D2A6DA2F}" destId="{A3E2AE93-C28F-4A42-A1D1-1D203276D069}" srcOrd="1" destOrd="0" parTransId="{61075B85-66F2-4E37-A1C1-87F5E463C244}" sibTransId="{E3102182-317B-4B05-97A9-A84901DCFB52}"/>
    <dgm:cxn modelId="{8C85C6C7-53A6-439B-9DBD-F96E3EBCC137}" srcId="{1A9B7E16-454F-4804-A164-E046D2A6DA2F}" destId="{9561D6C4-FF63-469A-A2C3-6B43438255E5}" srcOrd="4" destOrd="0" parTransId="{5202ADD0-B585-4153-9525-431473923AEA}" sibTransId="{FDD92CAE-4746-437F-8DAC-994520D9CEC9}"/>
    <dgm:cxn modelId="{7FA86E54-AD9A-4924-AF61-753C1B653FE9}" type="presOf" srcId="{8F7A75AC-B469-4991-9FB3-1F9CA2164986}" destId="{5B2D20FA-6FC8-4BC7-A332-5B9EBCDDD182}" srcOrd="0" destOrd="0" presId="urn:microsoft.com/office/officeart/2005/8/layout/chevron2"/>
    <dgm:cxn modelId="{7B212A4E-B306-4577-A917-97A9AB32B23C}" srcId="{1A9B7E16-454F-4804-A164-E046D2A6DA2F}" destId="{DD81CD83-F5A7-4158-A5BE-E2BC99C75556}" srcOrd="3" destOrd="0" parTransId="{3B910418-4BA0-463D-A52C-E761D7482855}" sibTransId="{FCDCA214-4DD9-4518-A76F-328A03550808}"/>
    <dgm:cxn modelId="{C0204A86-2ADE-418C-8736-A5EE909AAB96}" type="presOf" srcId="{A2076D93-6E86-4442-A76A-66DB2324DC15}" destId="{B9660444-640E-4623-9B79-769729BD5BB0}" srcOrd="0" destOrd="0" presId="urn:microsoft.com/office/officeart/2005/8/layout/chevron2"/>
    <dgm:cxn modelId="{A3DDBD4A-5C50-4642-8367-427FEE5F74DA}" type="presParOf" srcId="{43256A07-976B-42B2-A404-AF7D41625C57}" destId="{F1B173C9-E962-465F-A0A8-911599E74261}" srcOrd="0" destOrd="0" presId="urn:microsoft.com/office/officeart/2005/8/layout/chevron2"/>
    <dgm:cxn modelId="{FE366674-927E-463D-8AA2-0F74B6BFA4EE}" type="presParOf" srcId="{F1B173C9-E962-465F-A0A8-911599E74261}" destId="{8649CBEE-5DB1-4EDB-8DD3-E0CFCE8F5669}" srcOrd="0" destOrd="0" presId="urn:microsoft.com/office/officeart/2005/8/layout/chevron2"/>
    <dgm:cxn modelId="{03958880-CA57-44CE-BD96-2D311301BE82}" type="presParOf" srcId="{F1B173C9-E962-465F-A0A8-911599E74261}" destId="{B9660444-640E-4623-9B79-769729BD5BB0}" srcOrd="1" destOrd="0" presId="urn:microsoft.com/office/officeart/2005/8/layout/chevron2"/>
    <dgm:cxn modelId="{C174C07F-3E96-4A6D-852D-553CF87B95C1}" type="presParOf" srcId="{43256A07-976B-42B2-A404-AF7D41625C57}" destId="{7E17E670-008D-4463-A32C-BF2979C4179C}" srcOrd="1" destOrd="0" presId="urn:microsoft.com/office/officeart/2005/8/layout/chevron2"/>
    <dgm:cxn modelId="{4868E76E-7DE2-4E40-8EAE-BCC592A04F9B}" type="presParOf" srcId="{43256A07-976B-42B2-A404-AF7D41625C57}" destId="{18AC4085-328C-4450-95A0-36BEEB387612}" srcOrd="2" destOrd="0" presId="urn:microsoft.com/office/officeart/2005/8/layout/chevron2"/>
    <dgm:cxn modelId="{118CA278-6B9C-4031-98BE-1E3C98465CD4}" type="presParOf" srcId="{18AC4085-328C-4450-95A0-36BEEB387612}" destId="{8F9E0CFA-237C-49BA-83D7-28894734C9C5}" srcOrd="0" destOrd="0" presId="urn:microsoft.com/office/officeart/2005/8/layout/chevron2"/>
    <dgm:cxn modelId="{30D039B4-5D51-4606-B129-E988E9CC08AE}" type="presParOf" srcId="{18AC4085-328C-4450-95A0-36BEEB387612}" destId="{AEE517AB-930C-4B85-8F29-EEC40B62D4B2}" srcOrd="1" destOrd="0" presId="urn:microsoft.com/office/officeart/2005/8/layout/chevron2"/>
    <dgm:cxn modelId="{BA8142A7-15CE-490E-8473-78B0B4CB9A1B}" type="presParOf" srcId="{43256A07-976B-42B2-A404-AF7D41625C57}" destId="{6068354E-959C-4D4F-865B-7098CFE02E90}" srcOrd="3" destOrd="0" presId="urn:microsoft.com/office/officeart/2005/8/layout/chevron2"/>
    <dgm:cxn modelId="{968E85D1-6EAF-4C83-AADB-2C77C1BA63FE}" type="presParOf" srcId="{43256A07-976B-42B2-A404-AF7D41625C57}" destId="{834FB8F6-31A4-4318-9E02-8057C7FC8CB4}" srcOrd="4" destOrd="0" presId="urn:microsoft.com/office/officeart/2005/8/layout/chevron2"/>
    <dgm:cxn modelId="{EB4F22F9-24D6-44DD-A9A5-34C1510F19ED}" type="presParOf" srcId="{834FB8F6-31A4-4318-9E02-8057C7FC8CB4}" destId="{057E1719-5969-4168-8042-E667BF2EE0ED}" srcOrd="0" destOrd="0" presId="urn:microsoft.com/office/officeart/2005/8/layout/chevron2"/>
    <dgm:cxn modelId="{4CB6EBEE-54D5-4854-8E37-9F637557C843}" type="presParOf" srcId="{834FB8F6-31A4-4318-9E02-8057C7FC8CB4}" destId="{B39B3CDD-7241-4408-894D-B307EA77D484}" srcOrd="1" destOrd="0" presId="urn:microsoft.com/office/officeart/2005/8/layout/chevron2"/>
    <dgm:cxn modelId="{48C6A682-40F7-4AD5-8091-18DCF60596E0}" type="presParOf" srcId="{43256A07-976B-42B2-A404-AF7D41625C57}" destId="{50FDCAA5-EC6D-4160-B09A-98FAFE7A7198}" srcOrd="5" destOrd="0" presId="urn:microsoft.com/office/officeart/2005/8/layout/chevron2"/>
    <dgm:cxn modelId="{361BD995-91DD-42BA-8D16-31AD87AFE4DC}" type="presParOf" srcId="{43256A07-976B-42B2-A404-AF7D41625C57}" destId="{A67FFB15-32B6-4FF3-90F2-9F152CE17B4C}" srcOrd="6" destOrd="0" presId="urn:microsoft.com/office/officeart/2005/8/layout/chevron2"/>
    <dgm:cxn modelId="{3A7C78E1-B493-4821-999B-270942C0759E}" type="presParOf" srcId="{A67FFB15-32B6-4FF3-90F2-9F152CE17B4C}" destId="{84E856B0-214A-4C90-82F8-9E8903AF0767}" srcOrd="0" destOrd="0" presId="urn:microsoft.com/office/officeart/2005/8/layout/chevron2"/>
    <dgm:cxn modelId="{74A782A1-63B1-4EB6-96BE-C5E059C58DB5}" type="presParOf" srcId="{A67FFB15-32B6-4FF3-90F2-9F152CE17B4C}" destId="{5B2D20FA-6FC8-4BC7-A332-5B9EBCDDD182}" srcOrd="1" destOrd="0" presId="urn:microsoft.com/office/officeart/2005/8/layout/chevron2"/>
    <dgm:cxn modelId="{76ED52CD-79AB-4F43-BD9C-377E60404054}" type="presParOf" srcId="{43256A07-976B-42B2-A404-AF7D41625C57}" destId="{6E5476AB-9FEE-4B78-B36E-6944A2E9F85A}" srcOrd="7" destOrd="0" presId="urn:microsoft.com/office/officeart/2005/8/layout/chevron2"/>
    <dgm:cxn modelId="{C8278641-841F-4D5A-BACE-085B2780C2E6}" type="presParOf" srcId="{43256A07-976B-42B2-A404-AF7D41625C57}" destId="{1F60B52B-EE0E-41BB-9292-B52E5885CDDC}" srcOrd="8" destOrd="0" presId="urn:microsoft.com/office/officeart/2005/8/layout/chevron2"/>
    <dgm:cxn modelId="{F6E1AA8E-E633-4326-881F-8BB59E3D939B}" type="presParOf" srcId="{1F60B52B-EE0E-41BB-9292-B52E5885CDDC}" destId="{ED249F1B-F923-4533-AA51-E53374B57AA1}" srcOrd="0" destOrd="0" presId="urn:microsoft.com/office/officeart/2005/8/layout/chevron2"/>
    <dgm:cxn modelId="{507F7ADA-B6D5-40DD-A5C1-882DFDB91CEA}" type="presParOf" srcId="{1F60B52B-EE0E-41BB-9292-B52E5885CDDC}" destId="{910F9A7B-8A17-449F-ADA2-ACAADEFB4C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20BF0-6F73-4EA2-8248-E8C1E73B0A7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E9FEFC-D765-4C31-B788-77FDFF8EF3BD}">
      <dgm:prSet phldrT="[Текст]" custT="1"/>
      <dgm:spPr/>
      <dgm:t>
        <a:bodyPr/>
        <a:lstStyle/>
        <a:p>
          <a:r>
            <a:rPr lang="ru-RU" sz="2000" b="1" dirty="0" smtClean="0"/>
            <a:t>Информационно-аналитические</a:t>
          </a:r>
          <a:endParaRPr lang="ru-RU" sz="2000" b="1" dirty="0"/>
        </a:p>
      </dgm:t>
    </dgm:pt>
    <dgm:pt modelId="{3231C708-6CB6-4B61-B1B6-F54FA0005070}" type="parTrans" cxnId="{DDC27BBE-9EBB-4839-BC5E-AC5767B0F8A6}">
      <dgm:prSet/>
      <dgm:spPr/>
      <dgm:t>
        <a:bodyPr/>
        <a:lstStyle/>
        <a:p>
          <a:endParaRPr lang="ru-RU"/>
        </a:p>
      </dgm:t>
    </dgm:pt>
    <dgm:pt modelId="{E495777A-0245-4FBA-9174-2AE1C8606CA6}" type="sibTrans" cxnId="{DDC27BBE-9EBB-4839-BC5E-AC5767B0F8A6}">
      <dgm:prSet/>
      <dgm:spPr/>
      <dgm:t>
        <a:bodyPr/>
        <a:lstStyle/>
        <a:p>
          <a:endParaRPr lang="ru-RU"/>
        </a:p>
      </dgm:t>
    </dgm:pt>
    <dgm:pt modelId="{ECC8269B-16CE-45E6-9BCF-A1AA3034C135}">
      <dgm:prSet phldrT="[Текст]" custT="1"/>
      <dgm:spPr/>
      <dgm:t>
        <a:bodyPr/>
        <a:lstStyle/>
        <a:p>
          <a:r>
            <a:rPr lang="ru-RU" sz="1600" b="1" dirty="0" smtClean="0"/>
            <a:t>Социологические срезы</a:t>
          </a:r>
          <a:endParaRPr lang="ru-RU" sz="1600" b="1" dirty="0"/>
        </a:p>
      </dgm:t>
    </dgm:pt>
    <dgm:pt modelId="{E326C6B8-089D-4201-BFCD-5022BF205AB8}" type="parTrans" cxnId="{5005ED84-53A2-46A0-9991-19BE684F74FA}">
      <dgm:prSet/>
      <dgm:spPr/>
      <dgm:t>
        <a:bodyPr/>
        <a:lstStyle/>
        <a:p>
          <a:endParaRPr lang="ru-RU"/>
        </a:p>
      </dgm:t>
    </dgm:pt>
    <dgm:pt modelId="{9401E937-0CF3-4136-BA46-F8DEA80B8C09}" type="sibTrans" cxnId="{5005ED84-53A2-46A0-9991-19BE684F74FA}">
      <dgm:prSet/>
      <dgm:spPr/>
      <dgm:t>
        <a:bodyPr/>
        <a:lstStyle/>
        <a:p>
          <a:endParaRPr lang="ru-RU"/>
        </a:p>
      </dgm:t>
    </dgm:pt>
    <dgm:pt modelId="{48D5D1ED-7937-4C90-8363-5272ABB32ECE}">
      <dgm:prSet phldrT="[Текст]" custT="1"/>
      <dgm:spPr/>
      <dgm:t>
        <a:bodyPr/>
        <a:lstStyle/>
        <a:p>
          <a:r>
            <a:rPr lang="ru-RU" sz="1600" b="1" dirty="0" smtClean="0"/>
            <a:t>Социологические опросы</a:t>
          </a:r>
          <a:endParaRPr lang="ru-RU" sz="1600" b="1" dirty="0"/>
        </a:p>
      </dgm:t>
    </dgm:pt>
    <dgm:pt modelId="{88DC2E80-A14F-4736-B504-6408D93D10C7}" type="parTrans" cxnId="{0A7E8EDD-FB64-4D6D-BDBA-FAF539A2D75D}">
      <dgm:prSet/>
      <dgm:spPr/>
      <dgm:t>
        <a:bodyPr/>
        <a:lstStyle/>
        <a:p>
          <a:endParaRPr lang="ru-RU"/>
        </a:p>
      </dgm:t>
    </dgm:pt>
    <dgm:pt modelId="{0FCC5C23-7CD2-4530-81AA-650DECCC1025}" type="sibTrans" cxnId="{0A7E8EDD-FB64-4D6D-BDBA-FAF539A2D75D}">
      <dgm:prSet/>
      <dgm:spPr/>
      <dgm:t>
        <a:bodyPr/>
        <a:lstStyle/>
        <a:p>
          <a:endParaRPr lang="ru-RU"/>
        </a:p>
      </dgm:t>
    </dgm:pt>
    <dgm:pt modelId="{6C031ED6-AA93-4ADB-BD65-95721FFA7ED2}">
      <dgm:prSet phldrT="[Текст]" custT="1"/>
      <dgm:spPr/>
      <dgm:t>
        <a:bodyPr/>
        <a:lstStyle/>
        <a:p>
          <a:r>
            <a:rPr lang="ru-RU" sz="2000" b="1" dirty="0" err="1" smtClean="0"/>
            <a:t>Досуговые</a:t>
          </a:r>
          <a:endParaRPr lang="ru-RU" sz="2000" b="1" dirty="0"/>
        </a:p>
      </dgm:t>
    </dgm:pt>
    <dgm:pt modelId="{FD792147-56EF-4C09-86E8-BADBD94217CA}" type="parTrans" cxnId="{1ED54CA0-D399-455B-BE1B-4D83B771959D}">
      <dgm:prSet/>
      <dgm:spPr/>
      <dgm:t>
        <a:bodyPr/>
        <a:lstStyle/>
        <a:p>
          <a:endParaRPr lang="ru-RU"/>
        </a:p>
      </dgm:t>
    </dgm:pt>
    <dgm:pt modelId="{0FE4DE5A-B68C-4812-B24B-316D5B88DB2A}" type="sibTrans" cxnId="{1ED54CA0-D399-455B-BE1B-4D83B771959D}">
      <dgm:prSet/>
      <dgm:spPr/>
      <dgm:t>
        <a:bodyPr/>
        <a:lstStyle/>
        <a:p>
          <a:endParaRPr lang="ru-RU"/>
        </a:p>
      </dgm:t>
    </dgm:pt>
    <dgm:pt modelId="{E10130A1-F1BF-4C71-9A53-2E4389936C1D}">
      <dgm:prSet phldrT="[Текст]" custT="1"/>
      <dgm:spPr/>
      <dgm:t>
        <a:bodyPr/>
        <a:lstStyle/>
        <a:p>
          <a:r>
            <a:rPr lang="ru-RU" sz="1600" b="1" dirty="0" smtClean="0"/>
            <a:t>Совместные досуги, праздники</a:t>
          </a:r>
          <a:endParaRPr lang="ru-RU" sz="1600" b="1" dirty="0"/>
        </a:p>
      </dgm:t>
    </dgm:pt>
    <dgm:pt modelId="{7FEAEF96-CF28-4AED-9095-B591D2C883D6}" type="parTrans" cxnId="{EA989C09-C5C2-423F-8873-1934C64E7592}">
      <dgm:prSet/>
      <dgm:spPr/>
      <dgm:t>
        <a:bodyPr/>
        <a:lstStyle/>
        <a:p>
          <a:endParaRPr lang="ru-RU"/>
        </a:p>
      </dgm:t>
    </dgm:pt>
    <dgm:pt modelId="{73A658F3-A744-4877-B916-A5B04E11E620}" type="sibTrans" cxnId="{EA989C09-C5C2-423F-8873-1934C64E7592}">
      <dgm:prSet/>
      <dgm:spPr/>
      <dgm:t>
        <a:bodyPr/>
        <a:lstStyle/>
        <a:p>
          <a:endParaRPr lang="ru-RU"/>
        </a:p>
      </dgm:t>
    </dgm:pt>
    <dgm:pt modelId="{48A7F611-1BE0-4265-A6F2-F73A820DFBA6}">
      <dgm:prSet phldrT="[Текст]" custT="1"/>
      <dgm:spPr/>
      <dgm:t>
        <a:bodyPr/>
        <a:lstStyle/>
        <a:p>
          <a:r>
            <a:rPr lang="ru-RU" sz="1600" b="1" dirty="0" smtClean="0"/>
            <a:t>Участие родителей в конкурсах и выставках</a:t>
          </a:r>
          <a:endParaRPr lang="ru-RU" sz="1600" b="1" dirty="0"/>
        </a:p>
      </dgm:t>
    </dgm:pt>
    <dgm:pt modelId="{4149933C-842F-487F-83EF-AEA33ADA9C34}" type="parTrans" cxnId="{0B08C358-4F40-47B0-BAF2-425CE98346BE}">
      <dgm:prSet/>
      <dgm:spPr/>
      <dgm:t>
        <a:bodyPr/>
        <a:lstStyle/>
        <a:p>
          <a:endParaRPr lang="ru-RU"/>
        </a:p>
      </dgm:t>
    </dgm:pt>
    <dgm:pt modelId="{CB7FF046-0F36-427D-A0F7-912F1FF08004}" type="sibTrans" cxnId="{0B08C358-4F40-47B0-BAF2-425CE98346BE}">
      <dgm:prSet/>
      <dgm:spPr/>
      <dgm:t>
        <a:bodyPr/>
        <a:lstStyle/>
        <a:p>
          <a:endParaRPr lang="ru-RU"/>
        </a:p>
      </dgm:t>
    </dgm:pt>
    <dgm:pt modelId="{0FF65BBB-0A3E-45E0-ACAA-780F4033BA39}">
      <dgm:prSet phldrT="[Текст]" custT="1"/>
      <dgm:spPr/>
      <dgm:t>
        <a:bodyPr/>
        <a:lstStyle/>
        <a:p>
          <a:r>
            <a:rPr lang="ru-RU" sz="2000" b="1" dirty="0" smtClean="0"/>
            <a:t>Познавательные</a:t>
          </a:r>
          <a:endParaRPr lang="ru-RU" sz="2000" b="1" dirty="0"/>
        </a:p>
      </dgm:t>
    </dgm:pt>
    <dgm:pt modelId="{F45FEB5F-D016-47D7-829B-FB169EE7816C}" type="parTrans" cxnId="{521660DF-411B-41AA-8A7C-9697CC69C261}">
      <dgm:prSet/>
      <dgm:spPr/>
      <dgm:t>
        <a:bodyPr/>
        <a:lstStyle/>
        <a:p>
          <a:endParaRPr lang="ru-RU"/>
        </a:p>
      </dgm:t>
    </dgm:pt>
    <dgm:pt modelId="{1177F3D4-4B8C-4973-8B34-8BA31BE64EFE}" type="sibTrans" cxnId="{521660DF-411B-41AA-8A7C-9697CC69C261}">
      <dgm:prSet/>
      <dgm:spPr/>
      <dgm:t>
        <a:bodyPr/>
        <a:lstStyle/>
        <a:p>
          <a:endParaRPr lang="ru-RU"/>
        </a:p>
      </dgm:t>
    </dgm:pt>
    <dgm:pt modelId="{75487C1E-19FA-4B80-98C1-9B019D2AC9C2}">
      <dgm:prSet phldrT="[Текст]" custT="1"/>
      <dgm:spPr/>
      <dgm:t>
        <a:bodyPr/>
        <a:lstStyle/>
        <a:p>
          <a:r>
            <a:rPr lang="ru-RU" sz="2000" b="1" dirty="0" smtClean="0"/>
            <a:t>Наглядно-информационные</a:t>
          </a:r>
          <a:endParaRPr lang="ru-RU" sz="2000" b="1" dirty="0"/>
        </a:p>
      </dgm:t>
    </dgm:pt>
    <dgm:pt modelId="{993DA5E9-A159-4FD3-9B87-6263266B2C63}" type="parTrans" cxnId="{C632C38A-98E5-484E-AE3C-6AB62E82ACB3}">
      <dgm:prSet/>
      <dgm:spPr/>
      <dgm:t>
        <a:bodyPr/>
        <a:lstStyle/>
        <a:p>
          <a:endParaRPr lang="ru-RU"/>
        </a:p>
      </dgm:t>
    </dgm:pt>
    <dgm:pt modelId="{AA770431-DF6D-401D-9F82-A2EA5EB7FC1F}" type="sibTrans" cxnId="{C632C38A-98E5-484E-AE3C-6AB62E82ACB3}">
      <dgm:prSet/>
      <dgm:spPr/>
      <dgm:t>
        <a:bodyPr/>
        <a:lstStyle/>
        <a:p>
          <a:endParaRPr lang="ru-RU"/>
        </a:p>
      </dgm:t>
    </dgm:pt>
    <dgm:pt modelId="{CFA67140-01BA-4CE2-9B99-B084E2CEEA60}">
      <dgm:prSet custT="1"/>
      <dgm:spPr/>
      <dgm:t>
        <a:bodyPr/>
        <a:lstStyle/>
        <a:p>
          <a:r>
            <a:rPr lang="ru-RU" sz="1600" b="1" dirty="0" smtClean="0"/>
            <a:t>Семинары-практикумы, мастер-классы</a:t>
          </a:r>
          <a:endParaRPr lang="ru-RU" sz="1600" b="1" dirty="0"/>
        </a:p>
      </dgm:t>
    </dgm:pt>
    <dgm:pt modelId="{8636D4C7-6856-4555-B8C1-3522CF7D7AD6}" type="parTrans" cxnId="{2664399A-5571-4453-BCC9-A37E2B4DF0FB}">
      <dgm:prSet/>
      <dgm:spPr/>
      <dgm:t>
        <a:bodyPr/>
        <a:lstStyle/>
        <a:p>
          <a:endParaRPr lang="ru-RU"/>
        </a:p>
      </dgm:t>
    </dgm:pt>
    <dgm:pt modelId="{E2DEA970-E556-4CEE-91DA-7B7424198CC6}" type="sibTrans" cxnId="{2664399A-5571-4453-BCC9-A37E2B4DF0FB}">
      <dgm:prSet/>
      <dgm:spPr/>
      <dgm:t>
        <a:bodyPr/>
        <a:lstStyle/>
        <a:p>
          <a:endParaRPr lang="ru-RU"/>
        </a:p>
      </dgm:t>
    </dgm:pt>
    <dgm:pt modelId="{4319303C-A83F-4274-950B-9210E638B212}">
      <dgm:prSet custT="1"/>
      <dgm:spPr/>
      <dgm:t>
        <a:bodyPr/>
        <a:lstStyle/>
        <a:p>
          <a:r>
            <a:rPr lang="ru-RU" sz="1600" b="1" dirty="0" smtClean="0"/>
            <a:t>Дни (недели) открытых дверей</a:t>
          </a:r>
          <a:endParaRPr lang="ru-RU" sz="1600" b="1" dirty="0"/>
        </a:p>
      </dgm:t>
    </dgm:pt>
    <dgm:pt modelId="{956A3CCA-3AE5-48B4-BA15-7B57285E17C8}" type="parTrans" cxnId="{7E40B4C2-15A1-47A0-9CAF-AF59ADC3B072}">
      <dgm:prSet/>
      <dgm:spPr/>
      <dgm:t>
        <a:bodyPr/>
        <a:lstStyle/>
        <a:p>
          <a:endParaRPr lang="ru-RU"/>
        </a:p>
      </dgm:t>
    </dgm:pt>
    <dgm:pt modelId="{3E362934-7411-4637-A2B6-B522B617359A}" type="sibTrans" cxnId="{7E40B4C2-15A1-47A0-9CAF-AF59ADC3B072}">
      <dgm:prSet/>
      <dgm:spPr/>
      <dgm:t>
        <a:bodyPr/>
        <a:lstStyle/>
        <a:p>
          <a:endParaRPr lang="ru-RU"/>
        </a:p>
      </dgm:t>
    </dgm:pt>
    <dgm:pt modelId="{969683D7-E058-4476-909B-6D34C02DEE47}">
      <dgm:prSet custT="1"/>
      <dgm:spPr/>
      <dgm:t>
        <a:bodyPr/>
        <a:lstStyle/>
        <a:p>
          <a:r>
            <a:rPr lang="ru-RU" sz="1600" b="1" dirty="0" smtClean="0"/>
            <a:t>Открытые просмотры</a:t>
          </a:r>
          <a:endParaRPr lang="ru-RU" sz="1600" b="1" dirty="0"/>
        </a:p>
      </dgm:t>
    </dgm:pt>
    <dgm:pt modelId="{8E657990-2E16-414A-8A0A-B88212499D5C}" type="parTrans" cxnId="{C9F05098-A1CB-491D-90E6-A9F5599290A1}">
      <dgm:prSet/>
      <dgm:spPr/>
      <dgm:t>
        <a:bodyPr/>
        <a:lstStyle/>
        <a:p>
          <a:endParaRPr lang="ru-RU"/>
        </a:p>
      </dgm:t>
    </dgm:pt>
    <dgm:pt modelId="{D811F43B-AD72-4CC7-8D70-FC1D280C6800}" type="sibTrans" cxnId="{C9F05098-A1CB-491D-90E6-A9F5599290A1}">
      <dgm:prSet/>
      <dgm:spPr/>
      <dgm:t>
        <a:bodyPr/>
        <a:lstStyle/>
        <a:p>
          <a:endParaRPr lang="ru-RU"/>
        </a:p>
      </dgm:t>
    </dgm:pt>
    <dgm:pt modelId="{5D8EE0C1-4015-4990-BC26-C006DCC6F178}">
      <dgm:prSet custT="1"/>
      <dgm:spPr/>
      <dgm:t>
        <a:bodyPr/>
        <a:lstStyle/>
        <a:p>
          <a:r>
            <a:rPr lang="ru-RU" sz="1600" b="1" dirty="0" smtClean="0"/>
            <a:t>«Почтовый ящик»</a:t>
          </a:r>
          <a:endParaRPr lang="ru-RU" sz="1600" b="1" dirty="0"/>
        </a:p>
      </dgm:t>
    </dgm:pt>
    <dgm:pt modelId="{BBE87AF1-C789-4662-9678-91CE4E60BD6D}" type="parTrans" cxnId="{529B0058-0E19-49FE-9255-73325A6BD3D4}">
      <dgm:prSet/>
      <dgm:spPr/>
      <dgm:t>
        <a:bodyPr/>
        <a:lstStyle/>
        <a:p>
          <a:endParaRPr lang="ru-RU"/>
        </a:p>
      </dgm:t>
    </dgm:pt>
    <dgm:pt modelId="{BDC147EC-1CE2-4EF5-B66E-C39AA5D455E5}" type="sibTrans" cxnId="{529B0058-0E19-49FE-9255-73325A6BD3D4}">
      <dgm:prSet/>
      <dgm:spPr/>
      <dgm:t>
        <a:bodyPr/>
        <a:lstStyle/>
        <a:p>
          <a:endParaRPr lang="ru-RU"/>
        </a:p>
      </dgm:t>
    </dgm:pt>
    <dgm:pt modelId="{132D10A2-CF35-41BB-892D-C453262F3A4A}">
      <dgm:prSet custT="1"/>
      <dgm:spPr/>
      <dgm:t>
        <a:bodyPr/>
        <a:lstStyle/>
        <a:p>
          <a:r>
            <a:rPr lang="ru-RU" sz="4400" b="1" dirty="0" smtClean="0"/>
            <a:t>?</a:t>
          </a:r>
          <a:endParaRPr lang="ru-RU" sz="4400" b="1" dirty="0"/>
        </a:p>
      </dgm:t>
    </dgm:pt>
    <dgm:pt modelId="{CD7CEFFE-82E6-48E7-B5F4-A63CB520FEA4}" type="parTrans" cxnId="{FC95A3AE-19B8-455D-8D46-1EDC06B64167}">
      <dgm:prSet/>
      <dgm:spPr/>
      <dgm:t>
        <a:bodyPr/>
        <a:lstStyle/>
        <a:p>
          <a:endParaRPr lang="ru-RU"/>
        </a:p>
      </dgm:t>
    </dgm:pt>
    <dgm:pt modelId="{B8B7C883-D05F-4021-95C1-7343767FB4EB}" type="sibTrans" cxnId="{FC95A3AE-19B8-455D-8D46-1EDC06B64167}">
      <dgm:prSet/>
      <dgm:spPr/>
      <dgm:t>
        <a:bodyPr/>
        <a:lstStyle/>
        <a:p>
          <a:endParaRPr lang="ru-RU"/>
        </a:p>
      </dgm:t>
    </dgm:pt>
    <dgm:pt modelId="{06B4F54F-1DA9-414B-8FD9-FF7C704D9B5C}">
      <dgm:prSet custT="1"/>
      <dgm:spPr/>
      <dgm:t>
        <a:bodyPr/>
        <a:lstStyle/>
        <a:p>
          <a:r>
            <a:rPr lang="ru-RU" sz="1600" b="1" dirty="0" smtClean="0"/>
            <a:t>Экскурсии, совместные походы</a:t>
          </a:r>
          <a:endParaRPr lang="ru-RU" sz="1600" b="1" dirty="0"/>
        </a:p>
      </dgm:t>
    </dgm:pt>
    <dgm:pt modelId="{DDB82DD0-29B7-42FA-AD2B-1B4C57E61CB2}" type="parTrans" cxnId="{040956EE-E027-402A-BE4A-B72CD78DCBE6}">
      <dgm:prSet/>
      <dgm:spPr/>
      <dgm:t>
        <a:bodyPr/>
        <a:lstStyle/>
        <a:p>
          <a:endParaRPr lang="ru-RU"/>
        </a:p>
      </dgm:t>
    </dgm:pt>
    <dgm:pt modelId="{1AB23C5F-AE3E-4E63-BF27-25E9AEDA956F}" type="sibTrans" cxnId="{040956EE-E027-402A-BE4A-B72CD78DCBE6}">
      <dgm:prSet/>
      <dgm:spPr/>
      <dgm:t>
        <a:bodyPr/>
        <a:lstStyle/>
        <a:p>
          <a:endParaRPr lang="ru-RU"/>
        </a:p>
      </dgm:t>
    </dgm:pt>
    <dgm:pt modelId="{6E9C53C1-055C-4503-9A4D-65B258710EBE}">
      <dgm:prSet custT="1"/>
      <dgm:spPr/>
      <dgm:t>
        <a:bodyPr/>
        <a:lstStyle/>
        <a:p>
          <a:r>
            <a:rPr lang="ru-RU" sz="4400" b="1" dirty="0" smtClean="0"/>
            <a:t>?</a:t>
          </a:r>
          <a:endParaRPr lang="ru-RU" sz="4400" b="1" dirty="0"/>
        </a:p>
      </dgm:t>
    </dgm:pt>
    <dgm:pt modelId="{B4400009-6F2C-4A9D-AC02-2FDD07B9A61F}" type="parTrans" cxnId="{A2DD26FB-7EC7-440D-858D-2EB68EBBB401}">
      <dgm:prSet/>
      <dgm:spPr/>
      <dgm:t>
        <a:bodyPr/>
        <a:lstStyle/>
        <a:p>
          <a:endParaRPr lang="ru-RU"/>
        </a:p>
      </dgm:t>
    </dgm:pt>
    <dgm:pt modelId="{7B4C4AF4-BDD3-47CD-93ED-37A6BC36360D}" type="sibTrans" cxnId="{A2DD26FB-7EC7-440D-858D-2EB68EBBB401}">
      <dgm:prSet/>
      <dgm:spPr/>
      <dgm:t>
        <a:bodyPr/>
        <a:lstStyle/>
        <a:p>
          <a:endParaRPr lang="ru-RU"/>
        </a:p>
      </dgm:t>
    </dgm:pt>
    <dgm:pt modelId="{0F35CB9C-C90B-40B2-AAAF-FC8E857F19B2}">
      <dgm:prSet custT="1"/>
      <dgm:spPr/>
      <dgm:t>
        <a:bodyPr/>
        <a:lstStyle/>
        <a:p>
          <a:r>
            <a:rPr lang="ru-RU" sz="1600" b="1" dirty="0" smtClean="0"/>
            <a:t>Игры с педагогическим содержанием</a:t>
          </a:r>
          <a:endParaRPr lang="ru-RU" sz="1600" b="1" dirty="0"/>
        </a:p>
      </dgm:t>
    </dgm:pt>
    <dgm:pt modelId="{37E746C5-1355-4BC7-899C-06034E5A3989}" type="parTrans" cxnId="{F345A015-C513-4B75-BF88-D81E70CA3BEE}">
      <dgm:prSet/>
      <dgm:spPr/>
      <dgm:t>
        <a:bodyPr/>
        <a:lstStyle/>
        <a:p>
          <a:endParaRPr lang="ru-RU"/>
        </a:p>
      </dgm:t>
    </dgm:pt>
    <dgm:pt modelId="{9516409C-BA47-4F74-B084-27D72AA1CB57}" type="sibTrans" cxnId="{F345A015-C513-4B75-BF88-D81E70CA3BEE}">
      <dgm:prSet/>
      <dgm:spPr/>
      <dgm:t>
        <a:bodyPr/>
        <a:lstStyle/>
        <a:p>
          <a:endParaRPr lang="ru-RU"/>
        </a:p>
      </dgm:t>
    </dgm:pt>
    <dgm:pt modelId="{33765766-61D5-416A-BFFD-63C7E7ED8E7C}">
      <dgm:prSet custT="1"/>
      <dgm:spPr/>
      <dgm:t>
        <a:bodyPr/>
        <a:lstStyle/>
        <a:p>
          <a:r>
            <a:rPr lang="ru-RU" sz="1600" b="1" dirty="0" smtClean="0"/>
            <a:t>Родительская библиотека</a:t>
          </a:r>
          <a:endParaRPr lang="ru-RU" sz="1600" b="1" dirty="0"/>
        </a:p>
      </dgm:t>
    </dgm:pt>
    <dgm:pt modelId="{61E58427-7033-48D0-A9F1-5F4EDFFDACDC}" type="parTrans" cxnId="{70EC70AB-FC16-42AC-BEEA-1526141728B3}">
      <dgm:prSet/>
      <dgm:spPr/>
      <dgm:t>
        <a:bodyPr/>
        <a:lstStyle/>
        <a:p>
          <a:endParaRPr lang="ru-RU"/>
        </a:p>
      </dgm:t>
    </dgm:pt>
    <dgm:pt modelId="{7ADEB0DD-EB94-470A-BC29-B6C518787181}" type="sibTrans" cxnId="{70EC70AB-FC16-42AC-BEEA-1526141728B3}">
      <dgm:prSet/>
      <dgm:spPr/>
      <dgm:t>
        <a:bodyPr/>
        <a:lstStyle/>
        <a:p>
          <a:endParaRPr lang="ru-RU"/>
        </a:p>
      </dgm:t>
    </dgm:pt>
    <dgm:pt modelId="{B1F521FC-1123-482F-9F6A-90A5E47A8766}">
      <dgm:prSet custT="1"/>
      <dgm:spPr/>
      <dgm:t>
        <a:bodyPr/>
        <a:lstStyle/>
        <a:p>
          <a:r>
            <a:rPr lang="ru-RU" sz="4400" b="1" dirty="0" smtClean="0"/>
            <a:t>?</a:t>
          </a:r>
          <a:endParaRPr lang="ru-RU" sz="4400" b="1" dirty="0"/>
        </a:p>
      </dgm:t>
    </dgm:pt>
    <dgm:pt modelId="{A95F2B62-8C79-4968-8C3B-EC8C478724D2}" type="parTrans" cxnId="{4C423452-FC3F-4B7C-B134-2CBC1FC25775}">
      <dgm:prSet/>
      <dgm:spPr/>
      <dgm:t>
        <a:bodyPr/>
        <a:lstStyle/>
        <a:p>
          <a:endParaRPr lang="ru-RU"/>
        </a:p>
      </dgm:t>
    </dgm:pt>
    <dgm:pt modelId="{E266A9CD-A3D3-4EC5-B598-6342A7E2B5BC}" type="sibTrans" cxnId="{4C423452-FC3F-4B7C-B134-2CBC1FC25775}">
      <dgm:prSet/>
      <dgm:spPr/>
      <dgm:t>
        <a:bodyPr/>
        <a:lstStyle/>
        <a:p>
          <a:endParaRPr lang="ru-RU"/>
        </a:p>
      </dgm:t>
    </dgm:pt>
    <dgm:pt modelId="{7CB10F20-C6C7-474C-92A4-8A3AE29D13D9}">
      <dgm:prSet custT="1"/>
      <dgm:spPr/>
      <dgm:t>
        <a:bodyPr/>
        <a:lstStyle/>
        <a:p>
          <a:r>
            <a:rPr lang="ru-RU" sz="1600" b="1" dirty="0" smtClean="0"/>
            <a:t>Информационные проспекты, газеты</a:t>
          </a:r>
          <a:endParaRPr lang="ru-RU" sz="1600" b="1" dirty="0"/>
        </a:p>
      </dgm:t>
    </dgm:pt>
    <dgm:pt modelId="{76395A95-F447-4A94-AA34-89D25FB7CE10}" type="parTrans" cxnId="{B0C39E4D-7E66-4956-B1CD-03E6AFDE1D30}">
      <dgm:prSet/>
      <dgm:spPr/>
      <dgm:t>
        <a:bodyPr/>
        <a:lstStyle/>
        <a:p>
          <a:endParaRPr lang="ru-RU"/>
        </a:p>
      </dgm:t>
    </dgm:pt>
    <dgm:pt modelId="{1F253DEA-FF2D-4524-90C2-87AFB078A685}" type="sibTrans" cxnId="{B0C39E4D-7E66-4956-B1CD-03E6AFDE1D30}">
      <dgm:prSet/>
      <dgm:spPr/>
      <dgm:t>
        <a:bodyPr/>
        <a:lstStyle/>
        <a:p>
          <a:endParaRPr lang="ru-RU"/>
        </a:p>
      </dgm:t>
    </dgm:pt>
    <dgm:pt modelId="{E55080DC-F914-4AD0-A1ED-650CC0743B42}">
      <dgm:prSet/>
      <dgm:spPr/>
      <dgm:t>
        <a:bodyPr/>
        <a:lstStyle/>
        <a:p>
          <a:r>
            <a:rPr lang="ru-RU" b="1" dirty="0" smtClean="0"/>
            <a:t>?</a:t>
          </a:r>
          <a:endParaRPr lang="ru-RU" b="1" dirty="0"/>
        </a:p>
      </dgm:t>
    </dgm:pt>
    <dgm:pt modelId="{FA592EA6-125F-465F-BD15-AA5F7F84806B}" type="parTrans" cxnId="{6EBF0E7E-2031-434A-8042-04E10DFB53AA}">
      <dgm:prSet/>
      <dgm:spPr/>
      <dgm:t>
        <a:bodyPr/>
        <a:lstStyle/>
        <a:p>
          <a:endParaRPr lang="ru-RU"/>
        </a:p>
      </dgm:t>
    </dgm:pt>
    <dgm:pt modelId="{7ECF05C2-6250-498D-9C4E-B48620803422}" type="sibTrans" cxnId="{6EBF0E7E-2031-434A-8042-04E10DFB53AA}">
      <dgm:prSet/>
      <dgm:spPr/>
      <dgm:t>
        <a:bodyPr/>
        <a:lstStyle/>
        <a:p>
          <a:endParaRPr lang="ru-RU"/>
        </a:p>
      </dgm:t>
    </dgm:pt>
    <dgm:pt modelId="{D7315B48-A406-40DC-B392-62F6761D0190}" type="pres">
      <dgm:prSet presAssocID="{24C20BF0-6F73-4EA2-8248-E8C1E73B0A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9F4125-1652-4FDC-A001-B2FF55E19216}" type="pres">
      <dgm:prSet presAssocID="{EFE9FEFC-D765-4C31-B788-77FDFF8EF3BD}" presName="root" presStyleCnt="0"/>
      <dgm:spPr/>
    </dgm:pt>
    <dgm:pt modelId="{D653F8F9-A5A6-4F4B-A655-A119C3ABE72C}" type="pres">
      <dgm:prSet presAssocID="{EFE9FEFC-D765-4C31-B788-77FDFF8EF3BD}" presName="rootComposite" presStyleCnt="0"/>
      <dgm:spPr/>
    </dgm:pt>
    <dgm:pt modelId="{B586A59E-68F0-4CD0-89B8-E1D1B987E83F}" type="pres">
      <dgm:prSet presAssocID="{EFE9FEFC-D765-4C31-B788-77FDFF8EF3BD}" presName="rootText" presStyleLbl="node1" presStyleIdx="0" presStyleCnt="4" custScaleX="134776" custLinFactNeighborX="-1739" custLinFactNeighborY="-3411"/>
      <dgm:spPr/>
      <dgm:t>
        <a:bodyPr/>
        <a:lstStyle/>
        <a:p>
          <a:endParaRPr lang="ru-RU"/>
        </a:p>
      </dgm:t>
    </dgm:pt>
    <dgm:pt modelId="{0DCDD453-9EFB-4183-9F1B-F1FB6004B04F}" type="pres">
      <dgm:prSet presAssocID="{EFE9FEFC-D765-4C31-B788-77FDFF8EF3BD}" presName="rootConnector" presStyleLbl="node1" presStyleIdx="0" presStyleCnt="4"/>
      <dgm:spPr/>
      <dgm:t>
        <a:bodyPr/>
        <a:lstStyle/>
        <a:p>
          <a:endParaRPr lang="ru-RU"/>
        </a:p>
      </dgm:t>
    </dgm:pt>
    <dgm:pt modelId="{985602D1-0461-4C51-8778-2E781EF3A3D0}" type="pres">
      <dgm:prSet presAssocID="{EFE9FEFC-D765-4C31-B788-77FDFF8EF3BD}" presName="childShape" presStyleCnt="0"/>
      <dgm:spPr/>
    </dgm:pt>
    <dgm:pt modelId="{6F05A634-1DA1-40B2-AF51-485B1BB8A98E}" type="pres">
      <dgm:prSet presAssocID="{E326C6B8-089D-4201-BFCD-5022BF205AB8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CF813664-FFB8-4B9C-9CD0-F5FD9B9E730F}" type="pres">
      <dgm:prSet presAssocID="{ECC8269B-16CE-45E6-9BCF-A1AA3034C135}" presName="childText" presStyleLbl="bgAcc1" presStyleIdx="0" presStyleCnt="16" custScaleX="146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D97A8-2389-4D2B-BF2C-BB6743BCF892}" type="pres">
      <dgm:prSet presAssocID="{88DC2E80-A14F-4736-B504-6408D93D10C7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1EC8AEDC-D347-4FFA-8A1D-4A1E513C64CF}" type="pres">
      <dgm:prSet presAssocID="{48D5D1ED-7937-4C90-8363-5272ABB32ECE}" presName="childText" presStyleLbl="bgAcc1" presStyleIdx="1" presStyleCnt="16" custScaleX="14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BCB0-5DE1-429E-970C-B3590F23F791}" type="pres">
      <dgm:prSet presAssocID="{BBE87AF1-C789-4662-9678-91CE4E60BD6D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DA6392B3-B93C-4844-A4E2-E4EAD89A72D6}" type="pres">
      <dgm:prSet presAssocID="{5D8EE0C1-4015-4990-BC26-C006DCC6F178}" presName="childText" presStyleLbl="bgAcc1" presStyleIdx="2" presStyleCnt="16" custScaleX="146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88DB4-423D-4EF9-A4FB-9A85EA1B8EF0}" type="pres">
      <dgm:prSet presAssocID="{CD7CEFFE-82E6-48E7-B5F4-A63CB520FEA4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C41A3040-15D2-4DD2-BBD4-AD23905A0B46}" type="pres">
      <dgm:prSet presAssocID="{132D10A2-CF35-41BB-892D-C453262F3A4A}" presName="childText" presStyleLbl="bgAcc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D1B1-77C5-4AFA-93B1-19718769D5E4}" type="pres">
      <dgm:prSet presAssocID="{6C031ED6-AA93-4ADB-BD65-95721FFA7ED2}" presName="root" presStyleCnt="0"/>
      <dgm:spPr/>
    </dgm:pt>
    <dgm:pt modelId="{110CAA06-8A6C-472A-A6B1-09B94EE37D91}" type="pres">
      <dgm:prSet presAssocID="{6C031ED6-AA93-4ADB-BD65-95721FFA7ED2}" presName="rootComposite" presStyleCnt="0"/>
      <dgm:spPr/>
    </dgm:pt>
    <dgm:pt modelId="{4099B36D-20A9-4EDE-B1FD-EC16D23BC4E5}" type="pres">
      <dgm:prSet presAssocID="{6C031ED6-AA93-4ADB-BD65-95721FFA7ED2}" presName="rootText" presStyleLbl="node1" presStyleIdx="1" presStyleCnt="4"/>
      <dgm:spPr/>
      <dgm:t>
        <a:bodyPr/>
        <a:lstStyle/>
        <a:p>
          <a:endParaRPr lang="ru-RU"/>
        </a:p>
      </dgm:t>
    </dgm:pt>
    <dgm:pt modelId="{FCB68764-9888-4BE4-9F4F-BAE6CBAB1D10}" type="pres">
      <dgm:prSet presAssocID="{6C031ED6-AA93-4ADB-BD65-95721FFA7ED2}" presName="rootConnector" presStyleLbl="node1" presStyleIdx="1" presStyleCnt="4"/>
      <dgm:spPr/>
      <dgm:t>
        <a:bodyPr/>
        <a:lstStyle/>
        <a:p>
          <a:endParaRPr lang="ru-RU"/>
        </a:p>
      </dgm:t>
    </dgm:pt>
    <dgm:pt modelId="{CD39EC65-242F-4256-85B4-AE3252BD2E5E}" type="pres">
      <dgm:prSet presAssocID="{6C031ED6-AA93-4ADB-BD65-95721FFA7ED2}" presName="childShape" presStyleCnt="0"/>
      <dgm:spPr/>
    </dgm:pt>
    <dgm:pt modelId="{6CA3EE2F-9AA2-400D-8310-BD959AE8EA27}" type="pres">
      <dgm:prSet presAssocID="{7FEAEF96-CF28-4AED-9095-B591D2C883D6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C3FDC4F5-1256-412C-B793-C7EEE9132671}" type="pres">
      <dgm:prSet presAssocID="{E10130A1-F1BF-4C71-9A53-2E4389936C1D}" presName="childText" presStyleLbl="bgAcc1" presStyleIdx="4" presStyleCnt="16" custScaleX="135684" custLinFactNeighborX="-2963" custLinFactNeighborY="-4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E3F5C-E353-4972-9E9E-332C4C14175C}" type="pres">
      <dgm:prSet presAssocID="{4149933C-842F-487F-83EF-AEA33ADA9C34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57F77DA4-E5DF-4A54-A08F-4C36C7A91959}" type="pres">
      <dgm:prSet presAssocID="{48A7F611-1BE0-4265-A6F2-F73A820DFBA6}" presName="childText" presStyleLbl="bgAcc1" presStyleIdx="5" presStyleCnt="16" custScaleX="136837" custScaleY="131688" custLinFactNeighborX="-2963" custLinFactNeighborY="-4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394E5-DA96-43B9-9F31-3D82133C96CC}" type="pres">
      <dgm:prSet presAssocID="{DDB82DD0-29B7-42FA-AD2B-1B4C57E61CB2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8573BFE6-61C5-46B8-835D-A12670EA55F1}" type="pres">
      <dgm:prSet presAssocID="{06B4F54F-1DA9-414B-8FD9-FF7C704D9B5C}" presName="childText" presStyleLbl="bgAcc1" presStyleIdx="6" presStyleCnt="16" custScaleX="13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E1DE1-C16C-4EA0-A383-F12519D6D891}" type="pres">
      <dgm:prSet presAssocID="{B4400009-6F2C-4A9D-AC02-2FDD07B9A61F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27CF1066-7740-4D9C-91A2-09CA3217DAC0}" type="pres">
      <dgm:prSet presAssocID="{6E9C53C1-055C-4503-9A4D-65B258710EBE}" presName="childText" presStyleLbl="bgAcc1" presStyleIdx="7" presStyleCnt="16" custLinFactNeighborX="-1668" custLinFactNeighborY="-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8E2EA-DF39-4850-A605-5B9E48697746}" type="pres">
      <dgm:prSet presAssocID="{0FF65BBB-0A3E-45E0-ACAA-780F4033BA39}" presName="root" presStyleCnt="0"/>
      <dgm:spPr/>
    </dgm:pt>
    <dgm:pt modelId="{AACD9A40-057E-4D23-A023-B9B0C75E6E8E}" type="pres">
      <dgm:prSet presAssocID="{0FF65BBB-0A3E-45E0-ACAA-780F4033BA39}" presName="rootComposite" presStyleCnt="0"/>
      <dgm:spPr/>
    </dgm:pt>
    <dgm:pt modelId="{3B51C328-F91E-4374-8B80-4EF10E61DFA2}" type="pres">
      <dgm:prSet presAssocID="{0FF65BBB-0A3E-45E0-ACAA-780F4033BA39}" presName="rootText" presStyleLbl="node1" presStyleIdx="2" presStyleCnt="4" custScaleX="137296"/>
      <dgm:spPr/>
      <dgm:t>
        <a:bodyPr/>
        <a:lstStyle/>
        <a:p>
          <a:endParaRPr lang="ru-RU"/>
        </a:p>
      </dgm:t>
    </dgm:pt>
    <dgm:pt modelId="{08550012-C206-455D-A1F9-533B5427FE82}" type="pres">
      <dgm:prSet presAssocID="{0FF65BBB-0A3E-45E0-ACAA-780F4033BA39}" presName="rootConnector" presStyleLbl="node1" presStyleIdx="2" presStyleCnt="4"/>
      <dgm:spPr/>
      <dgm:t>
        <a:bodyPr/>
        <a:lstStyle/>
        <a:p>
          <a:endParaRPr lang="ru-RU"/>
        </a:p>
      </dgm:t>
    </dgm:pt>
    <dgm:pt modelId="{F2FC0EFA-0D95-4362-9B64-EE27BAE42C59}" type="pres">
      <dgm:prSet presAssocID="{0FF65BBB-0A3E-45E0-ACAA-780F4033BA39}" presName="childShape" presStyleCnt="0"/>
      <dgm:spPr/>
    </dgm:pt>
    <dgm:pt modelId="{520A454B-32E3-47E4-8666-D064F3D830EE}" type="pres">
      <dgm:prSet presAssocID="{8636D4C7-6856-4555-B8C1-3522CF7D7AD6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CB8D4FDA-53C1-4DF5-A3FC-ACD4FB632ED9}" type="pres">
      <dgm:prSet presAssocID="{CFA67140-01BA-4CE2-9B99-B084E2CEEA60}" presName="childText" presStyleLbl="bgAcc1" presStyleIdx="8" presStyleCnt="16" custScaleX="14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8B55-9FCD-4663-A7BA-62DCAD1B8041}" type="pres">
      <dgm:prSet presAssocID="{37E746C5-1355-4BC7-899C-06034E5A3989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E8A383FA-E6C9-4788-BB4D-E7B1178C0D84}" type="pres">
      <dgm:prSet presAssocID="{0F35CB9C-C90B-40B2-AAAF-FC8E857F19B2}" presName="childText" presStyleLbl="bgAcc1" presStyleIdx="9" presStyleCnt="16" custScaleX="14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0490F-A43E-41FF-A9B6-E2BECF63BB73}" type="pres">
      <dgm:prSet presAssocID="{61E58427-7033-48D0-A9F1-5F4EDFFDACDC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4B61E3A4-3BB3-4307-AC0A-566168F007AA}" type="pres">
      <dgm:prSet presAssocID="{33765766-61D5-416A-BFFD-63C7E7ED8E7C}" presName="childText" presStyleLbl="bgAcc1" presStyleIdx="10" presStyleCnt="16" custScaleX="14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EE2B5-5576-4020-8E8D-306BF2DE3AF4}" type="pres">
      <dgm:prSet presAssocID="{A95F2B62-8C79-4968-8C3B-EC8C478724D2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D6413AB1-99D6-49E3-BCB1-8777B2341201}" type="pres">
      <dgm:prSet presAssocID="{B1F521FC-1123-482F-9F6A-90A5E47A8766}" presName="childText" presStyleLbl="bgAcc1" presStyleIdx="11" presStyleCnt="16" custLinFactNeighborX="835" custLinFactNeighborY="-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F3176-C2BF-4483-8B0D-837533A47656}" type="pres">
      <dgm:prSet presAssocID="{75487C1E-19FA-4B80-98C1-9B019D2AC9C2}" presName="root" presStyleCnt="0"/>
      <dgm:spPr/>
    </dgm:pt>
    <dgm:pt modelId="{742B5E55-725C-47D7-A639-71CF73F0AB39}" type="pres">
      <dgm:prSet presAssocID="{75487C1E-19FA-4B80-98C1-9B019D2AC9C2}" presName="rootComposite" presStyleCnt="0"/>
      <dgm:spPr/>
    </dgm:pt>
    <dgm:pt modelId="{61C9F0E1-BBAD-445A-A4E6-D15A520DA5C0}" type="pres">
      <dgm:prSet presAssocID="{75487C1E-19FA-4B80-98C1-9B019D2AC9C2}" presName="rootText" presStyleLbl="node1" presStyleIdx="3" presStyleCnt="4" custScaleX="152509"/>
      <dgm:spPr/>
      <dgm:t>
        <a:bodyPr/>
        <a:lstStyle/>
        <a:p>
          <a:endParaRPr lang="ru-RU"/>
        </a:p>
      </dgm:t>
    </dgm:pt>
    <dgm:pt modelId="{9F3DB66B-1322-4A83-A2E3-DC89788F58C3}" type="pres">
      <dgm:prSet presAssocID="{75487C1E-19FA-4B80-98C1-9B019D2AC9C2}" presName="rootConnector" presStyleLbl="node1" presStyleIdx="3" presStyleCnt="4"/>
      <dgm:spPr/>
      <dgm:t>
        <a:bodyPr/>
        <a:lstStyle/>
        <a:p>
          <a:endParaRPr lang="ru-RU"/>
        </a:p>
      </dgm:t>
    </dgm:pt>
    <dgm:pt modelId="{4AEC90DB-E44A-49C2-A4FD-5CEB9135EB4D}" type="pres">
      <dgm:prSet presAssocID="{75487C1E-19FA-4B80-98C1-9B019D2AC9C2}" presName="childShape" presStyleCnt="0"/>
      <dgm:spPr/>
    </dgm:pt>
    <dgm:pt modelId="{6BADFB2E-8FCF-4BA5-A278-6CC2B107B040}" type="pres">
      <dgm:prSet presAssocID="{956A3CCA-3AE5-48B4-BA15-7B57285E17C8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F3ED46A8-B30A-4B5D-87C1-2562CD7EF110}" type="pres">
      <dgm:prSet presAssocID="{4319303C-A83F-4274-950B-9210E638B212}" presName="childText" presStyleLbl="bgAcc1" presStyleIdx="12" presStyleCnt="16" custScaleX="135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284E8-9552-45FF-86D1-8C0AA5657D59}" type="pres">
      <dgm:prSet presAssocID="{8E657990-2E16-414A-8A0A-B88212499D5C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FB44A074-FE1D-439A-AFE8-C965925FC9BD}" type="pres">
      <dgm:prSet presAssocID="{969683D7-E058-4476-909B-6D34C02DEE47}" presName="childText" presStyleLbl="bgAcc1" presStyleIdx="13" presStyleCnt="16" custScaleX="135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F9440-1182-49BD-954B-300FD3EC1EE4}" type="pres">
      <dgm:prSet presAssocID="{76395A95-F447-4A94-AA34-89D25FB7CE10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A2BE25E7-33EC-4C4C-95CD-303BCCC5C81D}" type="pres">
      <dgm:prSet presAssocID="{7CB10F20-C6C7-474C-92A4-8A3AE29D13D9}" presName="childText" presStyleLbl="bgAcc1" presStyleIdx="14" presStyleCnt="16" custScaleX="15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C963D-E838-4639-B192-C6D107022DDD}" type="pres">
      <dgm:prSet presAssocID="{FA592EA6-125F-465F-BD15-AA5F7F84806B}" presName="Name13" presStyleLbl="parChTrans1D2" presStyleIdx="15" presStyleCnt="16"/>
      <dgm:spPr/>
      <dgm:t>
        <a:bodyPr/>
        <a:lstStyle/>
        <a:p>
          <a:endParaRPr lang="ru-RU"/>
        </a:p>
      </dgm:t>
    </dgm:pt>
    <dgm:pt modelId="{8EF992A8-929E-40D3-907E-EFA32D0954CE}" type="pres">
      <dgm:prSet presAssocID="{E55080DC-F914-4AD0-A1ED-650CC0743B42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5A3AE-19B8-455D-8D46-1EDC06B64167}" srcId="{EFE9FEFC-D765-4C31-B788-77FDFF8EF3BD}" destId="{132D10A2-CF35-41BB-892D-C453262F3A4A}" srcOrd="3" destOrd="0" parTransId="{CD7CEFFE-82E6-48E7-B5F4-A63CB520FEA4}" sibTransId="{B8B7C883-D05F-4021-95C1-7343767FB4EB}"/>
    <dgm:cxn modelId="{007AC28C-FE6E-4EFC-A78E-326BCF4A7B8D}" type="presOf" srcId="{B1F521FC-1123-482F-9F6A-90A5E47A8766}" destId="{D6413AB1-99D6-49E3-BCB1-8777B2341201}" srcOrd="0" destOrd="0" presId="urn:microsoft.com/office/officeart/2005/8/layout/hierarchy3"/>
    <dgm:cxn modelId="{0B08C358-4F40-47B0-BAF2-425CE98346BE}" srcId="{6C031ED6-AA93-4ADB-BD65-95721FFA7ED2}" destId="{48A7F611-1BE0-4265-A6F2-F73A820DFBA6}" srcOrd="1" destOrd="0" parTransId="{4149933C-842F-487F-83EF-AEA33ADA9C34}" sibTransId="{CB7FF046-0F36-427D-A0F7-912F1FF08004}"/>
    <dgm:cxn modelId="{A2DD26FB-7EC7-440D-858D-2EB68EBBB401}" srcId="{6C031ED6-AA93-4ADB-BD65-95721FFA7ED2}" destId="{6E9C53C1-055C-4503-9A4D-65B258710EBE}" srcOrd="3" destOrd="0" parTransId="{B4400009-6F2C-4A9D-AC02-2FDD07B9A61F}" sibTransId="{7B4C4AF4-BDD3-47CD-93ED-37A6BC36360D}"/>
    <dgm:cxn modelId="{6EBF0E7E-2031-434A-8042-04E10DFB53AA}" srcId="{75487C1E-19FA-4B80-98C1-9B019D2AC9C2}" destId="{E55080DC-F914-4AD0-A1ED-650CC0743B42}" srcOrd="3" destOrd="0" parTransId="{FA592EA6-125F-465F-BD15-AA5F7F84806B}" sibTransId="{7ECF05C2-6250-498D-9C4E-B48620803422}"/>
    <dgm:cxn modelId="{DA7C919A-5D1D-42A7-B796-00EB2E13EFDB}" type="presOf" srcId="{33765766-61D5-416A-BFFD-63C7E7ED8E7C}" destId="{4B61E3A4-3BB3-4307-AC0A-566168F007AA}" srcOrd="0" destOrd="0" presId="urn:microsoft.com/office/officeart/2005/8/layout/hierarchy3"/>
    <dgm:cxn modelId="{F345A015-C513-4B75-BF88-D81E70CA3BEE}" srcId="{0FF65BBB-0A3E-45E0-ACAA-780F4033BA39}" destId="{0F35CB9C-C90B-40B2-AAAF-FC8E857F19B2}" srcOrd="1" destOrd="0" parTransId="{37E746C5-1355-4BC7-899C-06034E5A3989}" sibTransId="{9516409C-BA47-4F74-B084-27D72AA1CB57}"/>
    <dgm:cxn modelId="{D93DA8E7-4CD8-48AA-9204-37057B6378EE}" type="presOf" srcId="{E10130A1-F1BF-4C71-9A53-2E4389936C1D}" destId="{C3FDC4F5-1256-412C-B793-C7EEE9132671}" srcOrd="0" destOrd="0" presId="urn:microsoft.com/office/officeart/2005/8/layout/hierarchy3"/>
    <dgm:cxn modelId="{C9F05098-A1CB-491D-90E6-A9F5599290A1}" srcId="{75487C1E-19FA-4B80-98C1-9B019D2AC9C2}" destId="{969683D7-E058-4476-909B-6D34C02DEE47}" srcOrd="1" destOrd="0" parTransId="{8E657990-2E16-414A-8A0A-B88212499D5C}" sibTransId="{D811F43B-AD72-4CC7-8D70-FC1D280C6800}"/>
    <dgm:cxn modelId="{0A7E8EDD-FB64-4D6D-BDBA-FAF539A2D75D}" srcId="{EFE9FEFC-D765-4C31-B788-77FDFF8EF3BD}" destId="{48D5D1ED-7937-4C90-8363-5272ABB32ECE}" srcOrd="1" destOrd="0" parTransId="{88DC2E80-A14F-4736-B504-6408D93D10C7}" sibTransId="{0FCC5C23-7CD2-4530-81AA-650DECCC1025}"/>
    <dgm:cxn modelId="{E48C650F-C2AE-4E3D-83A5-4FE185E611B2}" type="presOf" srcId="{956A3CCA-3AE5-48B4-BA15-7B57285E17C8}" destId="{6BADFB2E-8FCF-4BA5-A278-6CC2B107B040}" srcOrd="0" destOrd="0" presId="urn:microsoft.com/office/officeart/2005/8/layout/hierarchy3"/>
    <dgm:cxn modelId="{DDC27BBE-9EBB-4839-BC5E-AC5767B0F8A6}" srcId="{24C20BF0-6F73-4EA2-8248-E8C1E73B0A7E}" destId="{EFE9FEFC-D765-4C31-B788-77FDFF8EF3BD}" srcOrd="0" destOrd="0" parTransId="{3231C708-6CB6-4B61-B1B6-F54FA0005070}" sibTransId="{E495777A-0245-4FBA-9174-2AE1C8606CA6}"/>
    <dgm:cxn modelId="{8AC50F20-C6CB-482D-B83D-994675E7219C}" type="presOf" srcId="{88DC2E80-A14F-4736-B504-6408D93D10C7}" destId="{C0DD97A8-2389-4D2B-BF2C-BB6743BCF892}" srcOrd="0" destOrd="0" presId="urn:microsoft.com/office/officeart/2005/8/layout/hierarchy3"/>
    <dgm:cxn modelId="{15135BDD-D40E-40D6-B331-89F73998E70B}" type="presOf" srcId="{DDB82DD0-29B7-42FA-AD2B-1B4C57E61CB2}" destId="{D16394E5-DA96-43B9-9F31-3D82133C96CC}" srcOrd="0" destOrd="0" presId="urn:microsoft.com/office/officeart/2005/8/layout/hierarchy3"/>
    <dgm:cxn modelId="{C7B22442-3DDD-4828-9337-C08AAB62FC98}" type="presOf" srcId="{4149933C-842F-487F-83EF-AEA33ADA9C34}" destId="{E5EE3F5C-E353-4972-9E9E-332C4C14175C}" srcOrd="0" destOrd="0" presId="urn:microsoft.com/office/officeart/2005/8/layout/hierarchy3"/>
    <dgm:cxn modelId="{3E577C4C-923A-4CD7-9709-5837044B695D}" type="presOf" srcId="{0FF65BBB-0A3E-45E0-ACAA-780F4033BA39}" destId="{3B51C328-F91E-4374-8B80-4EF10E61DFA2}" srcOrd="0" destOrd="0" presId="urn:microsoft.com/office/officeart/2005/8/layout/hierarchy3"/>
    <dgm:cxn modelId="{521660DF-411B-41AA-8A7C-9697CC69C261}" srcId="{24C20BF0-6F73-4EA2-8248-E8C1E73B0A7E}" destId="{0FF65BBB-0A3E-45E0-ACAA-780F4033BA39}" srcOrd="2" destOrd="0" parTransId="{F45FEB5F-D016-47D7-829B-FB169EE7816C}" sibTransId="{1177F3D4-4B8C-4973-8B34-8BA31BE64EFE}"/>
    <dgm:cxn modelId="{EE5F3CE3-A608-499E-9132-E344612A0BD9}" type="presOf" srcId="{A95F2B62-8C79-4968-8C3B-EC8C478724D2}" destId="{CBDEE2B5-5576-4020-8E8D-306BF2DE3AF4}" srcOrd="0" destOrd="0" presId="urn:microsoft.com/office/officeart/2005/8/layout/hierarchy3"/>
    <dgm:cxn modelId="{EB0F5337-55C7-41B9-B064-6B198AB4A964}" type="presOf" srcId="{5D8EE0C1-4015-4990-BC26-C006DCC6F178}" destId="{DA6392B3-B93C-4844-A4E2-E4EAD89A72D6}" srcOrd="0" destOrd="0" presId="urn:microsoft.com/office/officeart/2005/8/layout/hierarchy3"/>
    <dgm:cxn modelId="{2664399A-5571-4453-BCC9-A37E2B4DF0FB}" srcId="{0FF65BBB-0A3E-45E0-ACAA-780F4033BA39}" destId="{CFA67140-01BA-4CE2-9B99-B084E2CEEA60}" srcOrd="0" destOrd="0" parTransId="{8636D4C7-6856-4555-B8C1-3522CF7D7AD6}" sibTransId="{E2DEA970-E556-4CEE-91DA-7B7424198CC6}"/>
    <dgm:cxn modelId="{0B72448D-33DC-41EE-9440-A8E4E388F4EC}" type="presOf" srcId="{76395A95-F447-4A94-AA34-89D25FB7CE10}" destId="{8AFF9440-1182-49BD-954B-300FD3EC1EE4}" srcOrd="0" destOrd="0" presId="urn:microsoft.com/office/officeart/2005/8/layout/hierarchy3"/>
    <dgm:cxn modelId="{41BC87A5-6420-4191-A026-9216C0945AF9}" type="presOf" srcId="{E326C6B8-089D-4201-BFCD-5022BF205AB8}" destId="{6F05A634-1DA1-40B2-AF51-485B1BB8A98E}" srcOrd="0" destOrd="0" presId="urn:microsoft.com/office/officeart/2005/8/layout/hierarchy3"/>
    <dgm:cxn modelId="{CA23844A-5F0F-4BB0-B02E-0AE802561F6F}" type="presOf" srcId="{8E657990-2E16-414A-8A0A-B88212499D5C}" destId="{2BA284E8-9552-45FF-86D1-8C0AA5657D59}" srcOrd="0" destOrd="0" presId="urn:microsoft.com/office/officeart/2005/8/layout/hierarchy3"/>
    <dgm:cxn modelId="{70EC70AB-FC16-42AC-BEEA-1526141728B3}" srcId="{0FF65BBB-0A3E-45E0-ACAA-780F4033BA39}" destId="{33765766-61D5-416A-BFFD-63C7E7ED8E7C}" srcOrd="2" destOrd="0" parTransId="{61E58427-7033-48D0-A9F1-5F4EDFFDACDC}" sibTransId="{7ADEB0DD-EB94-470A-BC29-B6C518787181}"/>
    <dgm:cxn modelId="{B4D4B14C-2870-4915-BF19-FA1AFA28A6A3}" type="presOf" srcId="{6C031ED6-AA93-4ADB-BD65-95721FFA7ED2}" destId="{FCB68764-9888-4BE4-9F4F-BAE6CBAB1D10}" srcOrd="1" destOrd="0" presId="urn:microsoft.com/office/officeart/2005/8/layout/hierarchy3"/>
    <dgm:cxn modelId="{7DD31CDB-2F53-487F-87F9-DEF3162BD639}" type="presOf" srcId="{EFE9FEFC-D765-4C31-B788-77FDFF8EF3BD}" destId="{0DCDD453-9EFB-4183-9F1B-F1FB6004B04F}" srcOrd="1" destOrd="0" presId="urn:microsoft.com/office/officeart/2005/8/layout/hierarchy3"/>
    <dgm:cxn modelId="{48852C40-4667-4B5D-A40A-216A171DBE40}" type="presOf" srcId="{EFE9FEFC-D765-4C31-B788-77FDFF8EF3BD}" destId="{B586A59E-68F0-4CD0-89B8-E1D1B987E83F}" srcOrd="0" destOrd="0" presId="urn:microsoft.com/office/officeart/2005/8/layout/hierarchy3"/>
    <dgm:cxn modelId="{7B4CC9DB-4F64-465D-BB45-0B2F838658B7}" type="presOf" srcId="{0F35CB9C-C90B-40B2-AAAF-FC8E857F19B2}" destId="{E8A383FA-E6C9-4788-BB4D-E7B1178C0D84}" srcOrd="0" destOrd="0" presId="urn:microsoft.com/office/officeart/2005/8/layout/hierarchy3"/>
    <dgm:cxn modelId="{F643A0F7-9AFA-49A2-9A00-5ED02BA690FE}" type="presOf" srcId="{75487C1E-19FA-4B80-98C1-9B019D2AC9C2}" destId="{61C9F0E1-BBAD-445A-A4E6-D15A520DA5C0}" srcOrd="0" destOrd="0" presId="urn:microsoft.com/office/officeart/2005/8/layout/hierarchy3"/>
    <dgm:cxn modelId="{EA989C09-C5C2-423F-8873-1934C64E7592}" srcId="{6C031ED6-AA93-4ADB-BD65-95721FFA7ED2}" destId="{E10130A1-F1BF-4C71-9A53-2E4389936C1D}" srcOrd="0" destOrd="0" parTransId="{7FEAEF96-CF28-4AED-9095-B591D2C883D6}" sibTransId="{73A658F3-A744-4877-B916-A5B04E11E620}"/>
    <dgm:cxn modelId="{8783EA71-5B40-4DCF-AFD4-1C16F1CB7DDD}" type="presOf" srcId="{48A7F611-1BE0-4265-A6F2-F73A820DFBA6}" destId="{57F77DA4-E5DF-4A54-A08F-4C36C7A91959}" srcOrd="0" destOrd="0" presId="urn:microsoft.com/office/officeart/2005/8/layout/hierarchy3"/>
    <dgm:cxn modelId="{1EA8D409-3CC2-46CD-8844-A267742C0942}" type="presOf" srcId="{FA592EA6-125F-465F-BD15-AA5F7F84806B}" destId="{F26C963D-E838-4639-B192-C6D107022DDD}" srcOrd="0" destOrd="0" presId="urn:microsoft.com/office/officeart/2005/8/layout/hierarchy3"/>
    <dgm:cxn modelId="{C61A6375-6CE5-4392-809F-EA1D509579E5}" type="presOf" srcId="{E55080DC-F914-4AD0-A1ED-650CC0743B42}" destId="{8EF992A8-929E-40D3-907E-EFA32D0954CE}" srcOrd="0" destOrd="0" presId="urn:microsoft.com/office/officeart/2005/8/layout/hierarchy3"/>
    <dgm:cxn modelId="{B28E87C2-5E80-4C54-9643-86E081B1A071}" type="presOf" srcId="{7FEAEF96-CF28-4AED-9095-B591D2C883D6}" destId="{6CA3EE2F-9AA2-400D-8310-BD959AE8EA27}" srcOrd="0" destOrd="0" presId="urn:microsoft.com/office/officeart/2005/8/layout/hierarchy3"/>
    <dgm:cxn modelId="{01C8155B-FFEC-48FB-8380-5E3A967B8173}" type="presOf" srcId="{48D5D1ED-7937-4C90-8363-5272ABB32ECE}" destId="{1EC8AEDC-D347-4FFA-8A1D-4A1E513C64CF}" srcOrd="0" destOrd="0" presId="urn:microsoft.com/office/officeart/2005/8/layout/hierarchy3"/>
    <dgm:cxn modelId="{A8B945D5-545D-45DD-AD81-8CDA0A046EC1}" type="presOf" srcId="{75487C1E-19FA-4B80-98C1-9B019D2AC9C2}" destId="{9F3DB66B-1322-4A83-A2E3-DC89788F58C3}" srcOrd="1" destOrd="0" presId="urn:microsoft.com/office/officeart/2005/8/layout/hierarchy3"/>
    <dgm:cxn modelId="{C981FD4E-7B40-40B4-8E2F-6AF1B51081B2}" type="presOf" srcId="{06B4F54F-1DA9-414B-8FD9-FF7C704D9B5C}" destId="{8573BFE6-61C5-46B8-835D-A12670EA55F1}" srcOrd="0" destOrd="0" presId="urn:microsoft.com/office/officeart/2005/8/layout/hierarchy3"/>
    <dgm:cxn modelId="{1ED54CA0-D399-455B-BE1B-4D83B771959D}" srcId="{24C20BF0-6F73-4EA2-8248-E8C1E73B0A7E}" destId="{6C031ED6-AA93-4ADB-BD65-95721FFA7ED2}" srcOrd="1" destOrd="0" parTransId="{FD792147-56EF-4C09-86E8-BADBD94217CA}" sibTransId="{0FE4DE5A-B68C-4812-B24B-316D5B88DB2A}"/>
    <dgm:cxn modelId="{CC8C3587-9F26-49A4-98FF-D7594053DA87}" type="presOf" srcId="{ECC8269B-16CE-45E6-9BCF-A1AA3034C135}" destId="{CF813664-FFB8-4B9C-9CD0-F5FD9B9E730F}" srcOrd="0" destOrd="0" presId="urn:microsoft.com/office/officeart/2005/8/layout/hierarchy3"/>
    <dgm:cxn modelId="{5FABDC5F-C540-4153-A1A7-423A221DB45A}" type="presOf" srcId="{969683D7-E058-4476-909B-6D34C02DEE47}" destId="{FB44A074-FE1D-439A-AFE8-C965925FC9BD}" srcOrd="0" destOrd="0" presId="urn:microsoft.com/office/officeart/2005/8/layout/hierarchy3"/>
    <dgm:cxn modelId="{5E03C1A5-5991-4BCB-9E02-45965908EE35}" type="presOf" srcId="{0FF65BBB-0A3E-45E0-ACAA-780F4033BA39}" destId="{08550012-C206-455D-A1F9-533B5427FE82}" srcOrd="1" destOrd="0" presId="urn:microsoft.com/office/officeart/2005/8/layout/hierarchy3"/>
    <dgm:cxn modelId="{75A3C6BA-1200-4B1B-BE7A-0EEBC72D4E3E}" type="presOf" srcId="{24C20BF0-6F73-4EA2-8248-E8C1E73B0A7E}" destId="{D7315B48-A406-40DC-B392-62F6761D0190}" srcOrd="0" destOrd="0" presId="urn:microsoft.com/office/officeart/2005/8/layout/hierarchy3"/>
    <dgm:cxn modelId="{335CABF3-A499-4310-AB4F-135C2D9FD3C4}" type="presOf" srcId="{132D10A2-CF35-41BB-892D-C453262F3A4A}" destId="{C41A3040-15D2-4DD2-BBD4-AD23905A0B46}" srcOrd="0" destOrd="0" presId="urn:microsoft.com/office/officeart/2005/8/layout/hierarchy3"/>
    <dgm:cxn modelId="{7E40B4C2-15A1-47A0-9CAF-AF59ADC3B072}" srcId="{75487C1E-19FA-4B80-98C1-9B019D2AC9C2}" destId="{4319303C-A83F-4274-950B-9210E638B212}" srcOrd="0" destOrd="0" parTransId="{956A3CCA-3AE5-48B4-BA15-7B57285E17C8}" sibTransId="{3E362934-7411-4637-A2B6-B522B617359A}"/>
    <dgm:cxn modelId="{68E5DD22-1505-4F56-B41E-6BCF0DBDD63E}" type="presOf" srcId="{37E746C5-1355-4BC7-899C-06034E5A3989}" destId="{88178B55-9FCD-4663-A7BA-62DCAD1B8041}" srcOrd="0" destOrd="0" presId="urn:microsoft.com/office/officeart/2005/8/layout/hierarchy3"/>
    <dgm:cxn modelId="{9554E958-B015-4992-A841-2FD8A8CE0493}" type="presOf" srcId="{6C031ED6-AA93-4ADB-BD65-95721FFA7ED2}" destId="{4099B36D-20A9-4EDE-B1FD-EC16D23BC4E5}" srcOrd="0" destOrd="0" presId="urn:microsoft.com/office/officeart/2005/8/layout/hierarchy3"/>
    <dgm:cxn modelId="{B0C39E4D-7E66-4956-B1CD-03E6AFDE1D30}" srcId="{75487C1E-19FA-4B80-98C1-9B019D2AC9C2}" destId="{7CB10F20-C6C7-474C-92A4-8A3AE29D13D9}" srcOrd="2" destOrd="0" parTransId="{76395A95-F447-4A94-AA34-89D25FB7CE10}" sibTransId="{1F253DEA-FF2D-4524-90C2-87AFB078A685}"/>
    <dgm:cxn modelId="{1CBA5CB6-9811-4FFC-B06B-FB4053BED5D0}" type="presOf" srcId="{BBE87AF1-C789-4662-9678-91CE4E60BD6D}" destId="{137DBCB0-5DE1-429E-970C-B3590F23F791}" srcOrd="0" destOrd="0" presId="urn:microsoft.com/office/officeart/2005/8/layout/hierarchy3"/>
    <dgm:cxn modelId="{5005ED84-53A2-46A0-9991-19BE684F74FA}" srcId="{EFE9FEFC-D765-4C31-B788-77FDFF8EF3BD}" destId="{ECC8269B-16CE-45E6-9BCF-A1AA3034C135}" srcOrd="0" destOrd="0" parTransId="{E326C6B8-089D-4201-BFCD-5022BF205AB8}" sibTransId="{9401E937-0CF3-4136-BA46-F8DEA80B8C09}"/>
    <dgm:cxn modelId="{E718DA9C-9616-4A57-BCF1-D911A90E9FE7}" type="presOf" srcId="{CFA67140-01BA-4CE2-9B99-B084E2CEEA60}" destId="{CB8D4FDA-53C1-4DF5-A3FC-ACD4FB632ED9}" srcOrd="0" destOrd="0" presId="urn:microsoft.com/office/officeart/2005/8/layout/hierarchy3"/>
    <dgm:cxn modelId="{61EA809E-0187-4435-8D87-292C6B69BD1C}" type="presOf" srcId="{CD7CEFFE-82E6-48E7-B5F4-A63CB520FEA4}" destId="{1C988DB4-423D-4EF9-A4FB-9A85EA1B8EF0}" srcOrd="0" destOrd="0" presId="urn:microsoft.com/office/officeart/2005/8/layout/hierarchy3"/>
    <dgm:cxn modelId="{4FF09AEF-8338-4E17-ABD2-FA1E75FC2923}" type="presOf" srcId="{8636D4C7-6856-4555-B8C1-3522CF7D7AD6}" destId="{520A454B-32E3-47E4-8666-D064F3D830EE}" srcOrd="0" destOrd="0" presId="urn:microsoft.com/office/officeart/2005/8/layout/hierarchy3"/>
    <dgm:cxn modelId="{1FCF2AD3-5044-435D-A880-AE0DFD34A85B}" type="presOf" srcId="{6E9C53C1-055C-4503-9A4D-65B258710EBE}" destId="{27CF1066-7740-4D9C-91A2-09CA3217DAC0}" srcOrd="0" destOrd="0" presId="urn:microsoft.com/office/officeart/2005/8/layout/hierarchy3"/>
    <dgm:cxn modelId="{4C423452-FC3F-4B7C-B134-2CBC1FC25775}" srcId="{0FF65BBB-0A3E-45E0-ACAA-780F4033BA39}" destId="{B1F521FC-1123-482F-9F6A-90A5E47A8766}" srcOrd="3" destOrd="0" parTransId="{A95F2B62-8C79-4968-8C3B-EC8C478724D2}" sibTransId="{E266A9CD-A3D3-4EC5-B598-6342A7E2B5BC}"/>
    <dgm:cxn modelId="{C632C38A-98E5-484E-AE3C-6AB62E82ACB3}" srcId="{24C20BF0-6F73-4EA2-8248-E8C1E73B0A7E}" destId="{75487C1E-19FA-4B80-98C1-9B019D2AC9C2}" srcOrd="3" destOrd="0" parTransId="{993DA5E9-A159-4FD3-9B87-6263266B2C63}" sibTransId="{AA770431-DF6D-401D-9F82-A2EA5EB7FC1F}"/>
    <dgm:cxn modelId="{5373B78A-2A1B-4994-ABDA-F63EFEE1DDFD}" type="presOf" srcId="{4319303C-A83F-4274-950B-9210E638B212}" destId="{F3ED46A8-B30A-4B5D-87C1-2562CD7EF110}" srcOrd="0" destOrd="0" presId="urn:microsoft.com/office/officeart/2005/8/layout/hierarchy3"/>
    <dgm:cxn modelId="{529B0058-0E19-49FE-9255-73325A6BD3D4}" srcId="{EFE9FEFC-D765-4C31-B788-77FDFF8EF3BD}" destId="{5D8EE0C1-4015-4990-BC26-C006DCC6F178}" srcOrd="2" destOrd="0" parTransId="{BBE87AF1-C789-4662-9678-91CE4E60BD6D}" sibTransId="{BDC147EC-1CE2-4EF5-B66E-C39AA5D455E5}"/>
    <dgm:cxn modelId="{040956EE-E027-402A-BE4A-B72CD78DCBE6}" srcId="{6C031ED6-AA93-4ADB-BD65-95721FFA7ED2}" destId="{06B4F54F-1DA9-414B-8FD9-FF7C704D9B5C}" srcOrd="2" destOrd="0" parTransId="{DDB82DD0-29B7-42FA-AD2B-1B4C57E61CB2}" sibTransId="{1AB23C5F-AE3E-4E63-BF27-25E9AEDA956F}"/>
    <dgm:cxn modelId="{DE9ADF62-7456-4D75-8A1D-D2B21E54797C}" type="presOf" srcId="{7CB10F20-C6C7-474C-92A4-8A3AE29D13D9}" destId="{A2BE25E7-33EC-4C4C-95CD-303BCCC5C81D}" srcOrd="0" destOrd="0" presId="urn:microsoft.com/office/officeart/2005/8/layout/hierarchy3"/>
    <dgm:cxn modelId="{AE440C1E-5123-49F7-BF62-B265F634AA16}" type="presOf" srcId="{B4400009-6F2C-4A9D-AC02-2FDD07B9A61F}" destId="{24EE1DE1-C16C-4EA0-A383-F12519D6D891}" srcOrd="0" destOrd="0" presId="urn:microsoft.com/office/officeart/2005/8/layout/hierarchy3"/>
    <dgm:cxn modelId="{BA3B3962-EA64-4560-9ABE-54BA102AC0DA}" type="presOf" srcId="{61E58427-7033-48D0-A9F1-5F4EDFFDACDC}" destId="{8180490F-A43E-41FF-A9B6-E2BECF63BB73}" srcOrd="0" destOrd="0" presId="urn:microsoft.com/office/officeart/2005/8/layout/hierarchy3"/>
    <dgm:cxn modelId="{3A383203-2BBD-4641-BD7E-7FBCC3FBCD3A}" type="presParOf" srcId="{D7315B48-A406-40DC-B392-62F6761D0190}" destId="{549F4125-1652-4FDC-A001-B2FF55E19216}" srcOrd="0" destOrd="0" presId="urn:microsoft.com/office/officeart/2005/8/layout/hierarchy3"/>
    <dgm:cxn modelId="{36B84CE4-5F62-457D-B836-5698DA398607}" type="presParOf" srcId="{549F4125-1652-4FDC-A001-B2FF55E19216}" destId="{D653F8F9-A5A6-4F4B-A655-A119C3ABE72C}" srcOrd="0" destOrd="0" presId="urn:microsoft.com/office/officeart/2005/8/layout/hierarchy3"/>
    <dgm:cxn modelId="{3F280388-CF67-4717-AB1A-B750BD9711C0}" type="presParOf" srcId="{D653F8F9-A5A6-4F4B-A655-A119C3ABE72C}" destId="{B586A59E-68F0-4CD0-89B8-E1D1B987E83F}" srcOrd="0" destOrd="0" presId="urn:microsoft.com/office/officeart/2005/8/layout/hierarchy3"/>
    <dgm:cxn modelId="{BDECE654-D6AE-40F7-BAE5-CE57D4C9F527}" type="presParOf" srcId="{D653F8F9-A5A6-4F4B-A655-A119C3ABE72C}" destId="{0DCDD453-9EFB-4183-9F1B-F1FB6004B04F}" srcOrd="1" destOrd="0" presId="urn:microsoft.com/office/officeart/2005/8/layout/hierarchy3"/>
    <dgm:cxn modelId="{2881784C-ACD4-4C2D-A7E6-054CAEFF8E50}" type="presParOf" srcId="{549F4125-1652-4FDC-A001-B2FF55E19216}" destId="{985602D1-0461-4C51-8778-2E781EF3A3D0}" srcOrd="1" destOrd="0" presId="urn:microsoft.com/office/officeart/2005/8/layout/hierarchy3"/>
    <dgm:cxn modelId="{61A97306-7752-4B91-A95C-1D68D122DF3E}" type="presParOf" srcId="{985602D1-0461-4C51-8778-2E781EF3A3D0}" destId="{6F05A634-1DA1-40B2-AF51-485B1BB8A98E}" srcOrd="0" destOrd="0" presId="urn:microsoft.com/office/officeart/2005/8/layout/hierarchy3"/>
    <dgm:cxn modelId="{3B8E4FBC-81EF-4D2E-9F49-2FD166CE55EC}" type="presParOf" srcId="{985602D1-0461-4C51-8778-2E781EF3A3D0}" destId="{CF813664-FFB8-4B9C-9CD0-F5FD9B9E730F}" srcOrd="1" destOrd="0" presId="urn:microsoft.com/office/officeart/2005/8/layout/hierarchy3"/>
    <dgm:cxn modelId="{768E9D7A-7B36-48E5-A4CC-5B13701FCD14}" type="presParOf" srcId="{985602D1-0461-4C51-8778-2E781EF3A3D0}" destId="{C0DD97A8-2389-4D2B-BF2C-BB6743BCF892}" srcOrd="2" destOrd="0" presId="urn:microsoft.com/office/officeart/2005/8/layout/hierarchy3"/>
    <dgm:cxn modelId="{28183439-661B-44E9-954E-C51C1B68CE5A}" type="presParOf" srcId="{985602D1-0461-4C51-8778-2E781EF3A3D0}" destId="{1EC8AEDC-D347-4FFA-8A1D-4A1E513C64CF}" srcOrd="3" destOrd="0" presId="urn:microsoft.com/office/officeart/2005/8/layout/hierarchy3"/>
    <dgm:cxn modelId="{88EACBB4-AEC1-4B23-816C-F05761523586}" type="presParOf" srcId="{985602D1-0461-4C51-8778-2E781EF3A3D0}" destId="{137DBCB0-5DE1-429E-970C-B3590F23F791}" srcOrd="4" destOrd="0" presId="urn:microsoft.com/office/officeart/2005/8/layout/hierarchy3"/>
    <dgm:cxn modelId="{38752D36-C3A9-4AB5-9817-5B2E71770504}" type="presParOf" srcId="{985602D1-0461-4C51-8778-2E781EF3A3D0}" destId="{DA6392B3-B93C-4844-A4E2-E4EAD89A72D6}" srcOrd="5" destOrd="0" presId="urn:microsoft.com/office/officeart/2005/8/layout/hierarchy3"/>
    <dgm:cxn modelId="{25DAA2F3-B887-45FD-A300-9A2194B1ED3C}" type="presParOf" srcId="{985602D1-0461-4C51-8778-2E781EF3A3D0}" destId="{1C988DB4-423D-4EF9-A4FB-9A85EA1B8EF0}" srcOrd="6" destOrd="0" presId="urn:microsoft.com/office/officeart/2005/8/layout/hierarchy3"/>
    <dgm:cxn modelId="{3248BA31-CD8D-4D90-B71D-FBD97E3DE3B4}" type="presParOf" srcId="{985602D1-0461-4C51-8778-2E781EF3A3D0}" destId="{C41A3040-15D2-4DD2-BBD4-AD23905A0B46}" srcOrd="7" destOrd="0" presId="urn:microsoft.com/office/officeart/2005/8/layout/hierarchy3"/>
    <dgm:cxn modelId="{FCB583C3-E19C-4257-85D6-F39B55C300B3}" type="presParOf" srcId="{D7315B48-A406-40DC-B392-62F6761D0190}" destId="{7352D1B1-77C5-4AFA-93B1-19718769D5E4}" srcOrd="1" destOrd="0" presId="urn:microsoft.com/office/officeart/2005/8/layout/hierarchy3"/>
    <dgm:cxn modelId="{CADA097D-589B-4298-9AA7-801006974C6F}" type="presParOf" srcId="{7352D1B1-77C5-4AFA-93B1-19718769D5E4}" destId="{110CAA06-8A6C-472A-A6B1-09B94EE37D91}" srcOrd="0" destOrd="0" presId="urn:microsoft.com/office/officeart/2005/8/layout/hierarchy3"/>
    <dgm:cxn modelId="{C510453D-5708-47AF-8B98-0BB6CE7EEEFF}" type="presParOf" srcId="{110CAA06-8A6C-472A-A6B1-09B94EE37D91}" destId="{4099B36D-20A9-4EDE-B1FD-EC16D23BC4E5}" srcOrd="0" destOrd="0" presId="urn:microsoft.com/office/officeart/2005/8/layout/hierarchy3"/>
    <dgm:cxn modelId="{B254E6E8-8F39-4FD1-9169-9079E3AB4801}" type="presParOf" srcId="{110CAA06-8A6C-472A-A6B1-09B94EE37D91}" destId="{FCB68764-9888-4BE4-9F4F-BAE6CBAB1D10}" srcOrd="1" destOrd="0" presId="urn:microsoft.com/office/officeart/2005/8/layout/hierarchy3"/>
    <dgm:cxn modelId="{FB4E91B9-5BC2-469F-9B8F-3DBEEDB24FDD}" type="presParOf" srcId="{7352D1B1-77C5-4AFA-93B1-19718769D5E4}" destId="{CD39EC65-242F-4256-85B4-AE3252BD2E5E}" srcOrd="1" destOrd="0" presId="urn:microsoft.com/office/officeart/2005/8/layout/hierarchy3"/>
    <dgm:cxn modelId="{AD74A62E-3DDA-4B1A-92F6-A5E63B57E1FF}" type="presParOf" srcId="{CD39EC65-242F-4256-85B4-AE3252BD2E5E}" destId="{6CA3EE2F-9AA2-400D-8310-BD959AE8EA27}" srcOrd="0" destOrd="0" presId="urn:microsoft.com/office/officeart/2005/8/layout/hierarchy3"/>
    <dgm:cxn modelId="{3BA9B4FB-F3AF-488B-8CA5-C2B652DECD93}" type="presParOf" srcId="{CD39EC65-242F-4256-85B4-AE3252BD2E5E}" destId="{C3FDC4F5-1256-412C-B793-C7EEE9132671}" srcOrd="1" destOrd="0" presId="urn:microsoft.com/office/officeart/2005/8/layout/hierarchy3"/>
    <dgm:cxn modelId="{8DC02731-25E9-41B5-BE9F-6F9DE76BDECB}" type="presParOf" srcId="{CD39EC65-242F-4256-85B4-AE3252BD2E5E}" destId="{E5EE3F5C-E353-4972-9E9E-332C4C14175C}" srcOrd="2" destOrd="0" presId="urn:microsoft.com/office/officeart/2005/8/layout/hierarchy3"/>
    <dgm:cxn modelId="{438C2A1D-2F59-4B82-9DD0-CB814C67FC63}" type="presParOf" srcId="{CD39EC65-242F-4256-85B4-AE3252BD2E5E}" destId="{57F77DA4-E5DF-4A54-A08F-4C36C7A91959}" srcOrd="3" destOrd="0" presId="urn:microsoft.com/office/officeart/2005/8/layout/hierarchy3"/>
    <dgm:cxn modelId="{B22D617E-FDCC-4EE3-BB8D-4E59AB1D2675}" type="presParOf" srcId="{CD39EC65-242F-4256-85B4-AE3252BD2E5E}" destId="{D16394E5-DA96-43B9-9F31-3D82133C96CC}" srcOrd="4" destOrd="0" presId="urn:microsoft.com/office/officeart/2005/8/layout/hierarchy3"/>
    <dgm:cxn modelId="{DE8D0406-882F-4093-A96D-5BD7B7217120}" type="presParOf" srcId="{CD39EC65-242F-4256-85B4-AE3252BD2E5E}" destId="{8573BFE6-61C5-46B8-835D-A12670EA55F1}" srcOrd="5" destOrd="0" presId="urn:microsoft.com/office/officeart/2005/8/layout/hierarchy3"/>
    <dgm:cxn modelId="{9FD6D22E-BF5B-4C17-9F3E-8E54F15708C3}" type="presParOf" srcId="{CD39EC65-242F-4256-85B4-AE3252BD2E5E}" destId="{24EE1DE1-C16C-4EA0-A383-F12519D6D891}" srcOrd="6" destOrd="0" presId="urn:microsoft.com/office/officeart/2005/8/layout/hierarchy3"/>
    <dgm:cxn modelId="{6D78DC1A-4E03-43A7-8B73-856E1637CA8B}" type="presParOf" srcId="{CD39EC65-242F-4256-85B4-AE3252BD2E5E}" destId="{27CF1066-7740-4D9C-91A2-09CA3217DAC0}" srcOrd="7" destOrd="0" presId="urn:microsoft.com/office/officeart/2005/8/layout/hierarchy3"/>
    <dgm:cxn modelId="{174CE1C3-3008-4E68-AE20-494FECE71F10}" type="presParOf" srcId="{D7315B48-A406-40DC-B392-62F6761D0190}" destId="{9758E2EA-DF39-4850-A605-5B9E48697746}" srcOrd="2" destOrd="0" presId="urn:microsoft.com/office/officeart/2005/8/layout/hierarchy3"/>
    <dgm:cxn modelId="{71283CA2-D8EE-4058-BE54-8757F8246E12}" type="presParOf" srcId="{9758E2EA-DF39-4850-A605-5B9E48697746}" destId="{AACD9A40-057E-4D23-A023-B9B0C75E6E8E}" srcOrd="0" destOrd="0" presId="urn:microsoft.com/office/officeart/2005/8/layout/hierarchy3"/>
    <dgm:cxn modelId="{51FFFBE1-FC2F-41F8-96D6-D1B88B12E190}" type="presParOf" srcId="{AACD9A40-057E-4D23-A023-B9B0C75E6E8E}" destId="{3B51C328-F91E-4374-8B80-4EF10E61DFA2}" srcOrd="0" destOrd="0" presId="urn:microsoft.com/office/officeart/2005/8/layout/hierarchy3"/>
    <dgm:cxn modelId="{5ECCFB7D-0830-4955-B033-B51FF31B37C3}" type="presParOf" srcId="{AACD9A40-057E-4D23-A023-B9B0C75E6E8E}" destId="{08550012-C206-455D-A1F9-533B5427FE82}" srcOrd="1" destOrd="0" presId="urn:microsoft.com/office/officeart/2005/8/layout/hierarchy3"/>
    <dgm:cxn modelId="{ABA97668-34A4-4812-8737-C4FD08195C03}" type="presParOf" srcId="{9758E2EA-DF39-4850-A605-5B9E48697746}" destId="{F2FC0EFA-0D95-4362-9B64-EE27BAE42C59}" srcOrd="1" destOrd="0" presId="urn:microsoft.com/office/officeart/2005/8/layout/hierarchy3"/>
    <dgm:cxn modelId="{87EBC9C3-ACB4-439A-87D1-0BF3F3F5697E}" type="presParOf" srcId="{F2FC0EFA-0D95-4362-9B64-EE27BAE42C59}" destId="{520A454B-32E3-47E4-8666-D064F3D830EE}" srcOrd="0" destOrd="0" presId="urn:microsoft.com/office/officeart/2005/8/layout/hierarchy3"/>
    <dgm:cxn modelId="{68E97459-2F82-4EC2-88B9-ACA1C8FCA73C}" type="presParOf" srcId="{F2FC0EFA-0D95-4362-9B64-EE27BAE42C59}" destId="{CB8D4FDA-53C1-4DF5-A3FC-ACD4FB632ED9}" srcOrd="1" destOrd="0" presId="urn:microsoft.com/office/officeart/2005/8/layout/hierarchy3"/>
    <dgm:cxn modelId="{989BC6EB-FDFF-4132-90A6-7AE4C244E704}" type="presParOf" srcId="{F2FC0EFA-0D95-4362-9B64-EE27BAE42C59}" destId="{88178B55-9FCD-4663-A7BA-62DCAD1B8041}" srcOrd="2" destOrd="0" presId="urn:microsoft.com/office/officeart/2005/8/layout/hierarchy3"/>
    <dgm:cxn modelId="{D707D0D8-6DBB-4516-BADA-9D9F6E47092C}" type="presParOf" srcId="{F2FC0EFA-0D95-4362-9B64-EE27BAE42C59}" destId="{E8A383FA-E6C9-4788-BB4D-E7B1178C0D84}" srcOrd="3" destOrd="0" presId="urn:microsoft.com/office/officeart/2005/8/layout/hierarchy3"/>
    <dgm:cxn modelId="{4841AE2F-89D2-4151-8E2A-D038F3AD8831}" type="presParOf" srcId="{F2FC0EFA-0D95-4362-9B64-EE27BAE42C59}" destId="{8180490F-A43E-41FF-A9B6-E2BECF63BB73}" srcOrd="4" destOrd="0" presId="urn:microsoft.com/office/officeart/2005/8/layout/hierarchy3"/>
    <dgm:cxn modelId="{C684D3B6-14AA-4C13-9D33-B4DD46629564}" type="presParOf" srcId="{F2FC0EFA-0D95-4362-9B64-EE27BAE42C59}" destId="{4B61E3A4-3BB3-4307-AC0A-566168F007AA}" srcOrd="5" destOrd="0" presId="urn:microsoft.com/office/officeart/2005/8/layout/hierarchy3"/>
    <dgm:cxn modelId="{561B3071-2AA6-4E9C-8EAF-D4ADE01B16A9}" type="presParOf" srcId="{F2FC0EFA-0D95-4362-9B64-EE27BAE42C59}" destId="{CBDEE2B5-5576-4020-8E8D-306BF2DE3AF4}" srcOrd="6" destOrd="0" presId="urn:microsoft.com/office/officeart/2005/8/layout/hierarchy3"/>
    <dgm:cxn modelId="{3BCC55A8-45A6-49EA-8A70-E60C7C1F149D}" type="presParOf" srcId="{F2FC0EFA-0D95-4362-9B64-EE27BAE42C59}" destId="{D6413AB1-99D6-49E3-BCB1-8777B2341201}" srcOrd="7" destOrd="0" presId="urn:microsoft.com/office/officeart/2005/8/layout/hierarchy3"/>
    <dgm:cxn modelId="{BE441368-2664-4BEA-9D04-B0314213FC14}" type="presParOf" srcId="{D7315B48-A406-40DC-B392-62F6761D0190}" destId="{36BF3176-C2BF-4483-8B0D-837533A47656}" srcOrd="3" destOrd="0" presId="urn:microsoft.com/office/officeart/2005/8/layout/hierarchy3"/>
    <dgm:cxn modelId="{265AEDDC-160B-4D8D-929B-81BAA2285E07}" type="presParOf" srcId="{36BF3176-C2BF-4483-8B0D-837533A47656}" destId="{742B5E55-725C-47D7-A639-71CF73F0AB39}" srcOrd="0" destOrd="0" presId="urn:microsoft.com/office/officeart/2005/8/layout/hierarchy3"/>
    <dgm:cxn modelId="{0744D193-FFEE-428E-A673-47357961BC73}" type="presParOf" srcId="{742B5E55-725C-47D7-A639-71CF73F0AB39}" destId="{61C9F0E1-BBAD-445A-A4E6-D15A520DA5C0}" srcOrd="0" destOrd="0" presId="urn:microsoft.com/office/officeart/2005/8/layout/hierarchy3"/>
    <dgm:cxn modelId="{8AB6C085-6BB7-4D7A-8C5F-5940D5CBB4C9}" type="presParOf" srcId="{742B5E55-725C-47D7-A639-71CF73F0AB39}" destId="{9F3DB66B-1322-4A83-A2E3-DC89788F58C3}" srcOrd="1" destOrd="0" presId="urn:microsoft.com/office/officeart/2005/8/layout/hierarchy3"/>
    <dgm:cxn modelId="{923FC728-6840-4771-89A1-5C529B27ACD2}" type="presParOf" srcId="{36BF3176-C2BF-4483-8B0D-837533A47656}" destId="{4AEC90DB-E44A-49C2-A4FD-5CEB9135EB4D}" srcOrd="1" destOrd="0" presId="urn:microsoft.com/office/officeart/2005/8/layout/hierarchy3"/>
    <dgm:cxn modelId="{BAEF130C-ABC2-42D4-BE70-090051B1784F}" type="presParOf" srcId="{4AEC90DB-E44A-49C2-A4FD-5CEB9135EB4D}" destId="{6BADFB2E-8FCF-4BA5-A278-6CC2B107B040}" srcOrd="0" destOrd="0" presId="urn:microsoft.com/office/officeart/2005/8/layout/hierarchy3"/>
    <dgm:cxn modelId="{18A26BCD-95FB-429B-9B2D-B7B99D60018E}" type="presParOf" srcId="{4AEC90DB-E44A-49C2-A4FD-5CEB9135EB4D}" destId="{F3ED46A8-B30A-4B5D-87C1-2562CD7EF110}" srcOrd="1" destOrd="0" presId="urn:microsoft.com/office/officeart/2005/8/layout/hierarchy3"/>
    <dgm:cxn modelId="{065A5F25-9E64-454F-9A8C-3495B80A0FD7}" type="presParOf" srcId="{4AEC90DB-E44A-49C2-A4FD-5CEB9135EB4D}" destId="{2BA284E8-9552-45FF-86D1-8C0AA5657D59}" srcOrd="2" destOrd="0" presId="urn:microsoft.com/office/officeart/2005/8/layout/hierarchy3"/>
    <dgm:cxn modelId="{2843CC2A-066F-4F30-9599-FC06D8F6ECFB}" type="presParOf" srcId="{4AEC90DB-E44A-49C2-A4FD-5CEB9135EB4D}" destId="{FB44A074-FE1D-439A-AFE8-C965925FC9BD}" srcOrd="3" destOrd="0" presId="urn:microsoft.com/office/officeart/2005/8/layout/hierarchy3"/>
    <dgm:cxn modelId="{04D66B54-29C7-4294-A8ED-166E1D7574F7}" type="presParOf" srcId="{4AEC90DB-E44A-49C2-A4FD-5CEB9135EB4D}" destId="{8AFF9440-1182-49BD-954B-300FD3EC1EE4}" srcOrd="4" destOrd="0" presId="urn:microsoft.com/office/officeart/2005/8/layout/hierarchy3"/>
    <dgm:cxn modelId="{5B93ADB7-677D-41E4-9219-C962D48223A3}" type="presParOf" srcId="{4AEC90DB-E44A-49C2-A4FD-5CEB9135EB4D}" destId="{A2BE25E7-33EC-4C4C-95CD-303BCCC5C81D}" srcOrd="5" destOrd="0" presId="urn:microsoft.com/office/officeart/2005/8/layout/hierarchy3"/>
    <dgm:cxn modelId="{5DB2E3B7-0C23-4855-A7E8-495334C9FA18}" type="presParOf" srcId="{4AEC90DB-E44A-49C2-A4FD-5CEB9135EB4D}" destId="{F26C963D-E838-4639-B192-C6D107022DDD}" srcOrd="6" destOrd="0" presId="urn:microsoft.com/office/officeart/2005/8/layout/hierarchy3"/>
    <dgm:cxn modelId="{8BF0488F-0384-4024-ABFE-E0358113A46F}" type="presParOf" srcId="{4AEC90DB-E44A-49C2-A4FD-5CEB9135EB4D}" destId="{8EF992A8-929E-40D3-907E-EFA32D0954C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65EDEB-0991-41A4-AB3B-F14A10F05D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64106E-3A35-4735-B90A-9FC8EBACE7FE}">
      <dgm:prSet phldrT="[Текст]"/>
      <dgm:spPr/>
      <dgm:t>
        <a:bodyPr/>
        <a:lstStyle/>
        <a:p>
          <a:r>
            <a:rPr lang="ru-RU" b="1" dirty="0" smtClean="0"/>
            <a:t>Ребенок</a:t>
          </a:r>
          <a:endParaRPr lang="ru-RU" b="1" dirty="0"/>
        </a:p>
      </dgm:t>
    </dgm:pt>
    <dgm:pt modelId="{E1577958-7474-44E5-A62D-0548AEA787A2}" type="parTrans" cxnId="{2FBEA04A-3E20-4EE6-86BA-899DCEA8FF14}">
      <dgm:prSet/>
      <dgm:spPr/>
      <dgm:t>
        <a:bodyPr/>
        <a:lstStyle/>
        <a:p>
          <a:endParaRPr lang="ru-RU"/>
        </a:p>
      </dgm:t>
    </dgm:pt>
    <dgm:pt modelId="{EBD7C6A5-B1B9-4504-A902-43F0844FB6D6}" type="sibTrans" cxnId="{2FBEA04A-3E20-4EE6-86BA-899DCEA8FF14}">
      <dgm:prSet/>
      <dgm:spPr/>
      <dgm:t>
        <a:bodyPr/>
        <a:lstStyle/>
        <a:p>
          <a:endParaRPr lang="ru-RU"/>
        </a:p>
      </dgm:t>
    </dgm:pt>
    <dgm:pt modelId="{DBF74278-D3A8-47EA-BBBD-DF783D024A38}">
      <dgm:prSet phldrT="[Текст]"/>
      <dgm:spPr/>
      <dgm:t>
        <a:bodyPr/>
        <a:lstStyle/>
        <a:p>
          <a:r>
            <a:rPr lang="ru-RU" b="1" dirty="0" smtClean="0"/>
            <a:t>Педагог</a:t>
          </a:r>
          <a:endParaRPr lang="ru-RU" b="1" dirty="0"/>
        </a:p>
      </dgm:t>
    </dgm:pt>
    <dgm:pt modelId="{2E712A0B-227F-4704-A006-DD6A040C9CDE}" type="parTrans" cxnId="{ADF21C88-6BA8-495A-B0F3-1E3AC0C8AB0A}">
      <dgm:prSet/>
      <dgm:spPr/>
      <dgm:t>
        <a:bodyPr/>
        <a:lstStyle/>
        <a:p>
          <a:endParaRPr lang="ru-RU"/>
        </a:p>
      </dgm:t>
    </dgm:pt>
    <dgm:pt modelId="{D99A71A8-25BE-4931-96D3-BFEEFC869C63}" type="sibTrans" cxnId="{ADF21C88-6BA8-495A-B0F3-1E3AC0C8AB0A}">
      <dgm:prSet/>
      <dgm:spPr/>
      <dgm:t>
        <a:bodyPr/>
        <a:lstStyle/>
        <a:p>
          <a:endParaRPr lang="ru-RU"/>
        </a:p>
      </dgm:t>
    </dgm:pt>
    <dgm:pt modelId="{622C1E1E-EFF8-4359-8A43-308A3F60EA76}">
      <dgm:prSet phldrT="[Текст]"/>
      <dgm:spPr/>
      <dgm:t>
        <a:bodyPr/>
        <a:lstStyle/>
        <a:p>
          <a:r>
            <a:rPr lang="ru-RU" b="1" dirty="0" smtClean="0"/>
            <a:t>Семья</a:t>
          </a:r>
          <a:endParaRPr lang="ru-RU" b="1" dirty="0"/>
        </a:p>
      </dgm:t>
    </dgm:pt>
    <dgm:pt modelId="{0C314661-C826-4FD3-AEB8-5194FE9B6BD9}" type="parTrans" cxnId="{7AF2E044-8B23-4E5D-B203-BA8A52AEC6D1}">
      <dgm:prSet/>
      <dgm:spPr/>
      <dgm:t>
        <a:bodyPr/>
        <a:lstStyle/>
        <a:p>
          <a:endParaRPr lang="ru-RU"/>
        </a:p>
      </dgm:t>
    </dgm:pt>
    <dgm:pt modelId="{E2B8CDC3-788B-4E0B-95AD-1A923041E096}" type="sibTrans" cxnId="{7AF2E044-8B23-4E5D-B203-BA8A52AEC6D1}">
      <dgm:prSet/>
      <dgm:spPr/>
      <dgm:t>
        <a:bodyPr/>
        <a:lstStyle/>
        <a:p>
          <a:endParaRPr lang="ru-RU"/>
        </a:p>
      </dgm:t>
    </dgm:pt>
    <dgm:pt modelId="{A67F8252-2BD0-4578-8C7C-FEC95B9EF105}" type="pres">
      <dgm:prSet presAssocID="{2465EDEB-0991-41A4-AB3B-F14A10F05D73}" presName="compositeShape" presStyleCnt="0">
        <dgm:presLayoutVars>
          <dgm:chMax val="7"/>
          <dgm:dir/>
          <dgm:resizeHandles val="exact"/>
        </dgm:presLayoutVars>
      </dgm:prSet>
      <dgm:spPr/>
    </dgm:pt>
    <dgm:pt modelId="{13378350-D88A-484A-957B-23F64097933C}" type="pres">
      <dgm:prSet presAssocID="{8164106E-3A35-4735-B90A-9FC8EBACE7FE}" presName="circ1" presStyleLbl="vennNode1" presStyleIdx="0" presStyleCnt="3"/>
      <dgm:spPr/>
      <dgm:t>
        <a:bodyPr/>
        <a:lstStyle/>
        <a:p>
          <a:endParaRPr lang="ru-RU"/>
        </a:p>
      </dgm:t>
    </dgm:pt>
    <dgm:pt modelId="{0B9DB19E-18E1-4FBE-BD14-EF3A7A14F99E}" type="pres">
      <dgm:prSet presAssocID="{8164106E-3A35-4735-B90A-9FC8EBACE7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C1902-715D-4183-8D68-90FCD588922F}" type="pres">
      <dgm:prSet presAssocID="{DBF74278-D3A8-47EA-BBBD-DF783D024A38}" presName="circ2" presStyleLbl="vennNode1" presStyleIdx="1" presStyleCnt="3"/>
      <dgm:spPr/>
      <dgm:t>
        <a:bodyPr/>
        <a:lstStyle/>
        <a:p>
          <a:endParaRPr lang="ru-RU"/>
        </a:p>
      </dgm:t>
    </dgm:pt>
    <dgm:pt modelId="{D1BA10C5-B478-4E9F-A782-037F91633BC1}" type="pres">
      <dgm:prSet presAssocID="{DBF74278-D3A8-47EA-BBBD-DF783D024A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51160-9752-45B1-A013-D6299BDFD4F1}" type="pres">
      <dgm:prSet presAssocID="{622C1E1E-EFF8-4359-8A43-308A3F60EA76}" presName="circ3" presStyleLbl="vennNode1" presStyleIdx="2" presStyleCnt="3" custLinFactNeighborX="-3134" custLinFactNeighborY="-2051"/>
      <dgm:spPr/>
      <dgm:t>
        <a:bodyPr/>
        <a:lstStyle/>
        <a:p>
          <a:endParaRPr lang="ru-RU"/>
        </a:p>
      </dgm:t>
    </dgm:pt>
    <dgm:pt modelId="{77D48E9F-C2D3-453A-A6BA-F48271176E0D}" type="pres">
      <dgm:prSet presAssocID="{622C1E1E-EFF8-4359-8A43-308A3F60EA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0FF3B-1815-4BED-9CD8-F3A146403E27}" type="presOf" srcId="{2465EDEB-0991-41A4-AB3B-F14A10F05D73}" destId="{A67F8252-2BD0-4578-8C7C-FEC95B9EF105}" srcOrd="0" destOrd="0" presId="urn:microsoft.com/office/officeart/2005/8/layout/venn1"/>
    <dgm:cxn modelId="{9C35FBA5-620D-41A6-8F81-5A6292E44582}" type="presOf" srcId="{622C1E1E-EFF8-4359-8A43-308A3F60EA76}" destId="{77D48E9F-C2D3-453A-A6BA-F48271176E0D}" srcOrd="1" destOrd="0" presId="urn:microsoft.com/office/officeart/2005/8/layout/venn1"/>
    <dgm:cxn modelId="{C7803DD9-D0B2-4E30-87CA-A17C5AE4649C}" type="presOf" srcId="{622C1E1E-EFF8-4359-8A43-308A3F60EA76}" destId="{1AB51160-9752-45B1-A013-D6299BDFD4F1}" srcOrd="0" destOrd="0" presId="urn:microsoft.com/office/officeart/2005/8/layout/venn1"/>
    <dgm:cxn modelId="{ADF21C88-6BA8-495A-B0F3-1E3AC0C8AB0A}" srcId="{2465EDEB-0991-41A4-AB3B-F14A10F05D73}" destId="{DBF74278-D3A8-47EA-BBBD-DF783D024A38}" srcOrd="1" destOrd="0" parTransId="{2E712A0B-227F-4704-A006-DD6A040C9CDE}" sibTransId="{D99A71A8-25BE-4931-96D3-BFEEFC869C63}"/>
    <dgm:cxn modelId="{2FBEA04A-3E20-4EE6-86BA-899DCEA8FF14}" srcId="{2465EDEB-0991-41A4-AB3B-F14A10F05D73}" destId="{8164106E-3A35-4735-B90A-9FC8EBACE7FE}" srcOrd="0" destOrd="0" parTransId="{E1577958-7474-44E5-A62D-0548AEA787A2}" sibTransId="{EBD7C6A5-B1B9-4504-A902-43F0844FB6D6}"/>
    <dgm:cxn modelId="{D161D7B0-CD71-4F6E-AAEE-8BA5E144C632}" type="presOf" srcId="{DBF74278-D3A8-47EA-BBBD-DF783D024A38}" destId="{201C1902-715D-4183-8D68-90FCD588922F}" srcOrd="0" destOrd="0" presId="urn:microsoft.com/office/officeart/2005/8/layout/venn1"/>
    <dgm:cxn modelId="{FA93BA35-26BE-4CC0-B3CD-B26D8B861117}" type="presOf" srcId="{8164106E-3A35-4735-B90A-9FC8EBACE7FE}" destId="{0B9DB19E-18E1-4FBE-BD14-EF3A7A14F99E}" srcOrd="1" destOrd="0" presId="urn:microsoft.com/office/officeart/2005/8/layout/venn1"/>
    <dgm:cxn modelId="{1F90AA2D-46BF-42F7-92A2-42567F37AB5F}" type="presOf" srcId="{8164106E-3A35-4735-B90A-9FC8EBACE7FE}" destId="{13378350-D88A-484A-957B-23F64097933C}" srcOrd="0" destOrd="0" presId="urn:microsoft.com/office/officeart/2005/8/layout/venn1"/>
    <dgm:cxn modelId="{F82D68F7-3A6C-4FD4-9569-D9CBCB4AF0B1}" type="presOf" srcId="{DBF74278-D3A8-47EA-BBBD-DF783D024A38}" destId="{D1BA10C5-B478-4E9F-A782-037F91633BC1}" srcOrd="1" destOrd="0" presId="urn:microsoft.com/office/officeart/2005/8/layout/venn1"/>
    <dgm:cxn modelId="{7AF2E044-8B23-4E5D-B203-BA8A52AEC6D1}" srcId="{2465EDEB-0991-41A4-AB3B-F14A10F05D73}" destId="{622C1E1E-EFF8-4359-8A43-308A3F60EA76}" srcOrd="2" destOrd="0" parTransId="{0C314661-C826-4FD3-AEB8-5194FE9B6BD9}" sibTransId="{E2B8CDC3-788B-4E0B-95AD-1A923041E096}"/>
    <dgm:cxn modelId="{2F54099C-1BA2-4BDB-BBA2-8ED2944FD8B2}" type="presParOf" srcId="{A67F8252-2BD0-4578-8C7C-FEC95B9EF105}" destId="{13378350-D88A-484A-957B-23F64097933C}" srcOrd="0" destOrd="0" presId="urn:microsoft.com/office/officeart/2005/8/layout/venn1"/>
    <dgm:cxn modelId="{E7A57047-FAE8-4C17-9484-426FC4ADEB1F}" type="presParOf" srcId="{A67F8252-2BD0-4578-8C7C-FEC95B9EF105}" destId="{0B9DB19E-18E1-4FBE-BD14-EF3A7A14F99E}" srcOrd="1" destOrd="0" presId="urn:microsoft.com/office/officeart/2005/8/layout/venn1"/>
    <dgm:cxn modelId="{00A32CDF-9FEC-4DE6-B29B-C53493EFC1E4}" type="presParOf" srcId="{A67F8252-2BD0-4578-8C7C-FEC95B9EF105}" destId="{201C1902-715D-4183-8D68-90FCD588922F}" srcOrd="2" destOrd="0" presId="urn:microsoft.com/office/officeart/2005/8/layout/venn1"/>
    <dgm:cxn modelId="{006D9C14-7DA5-4EFA-AA38-24FEBAB047A7}" type="presParOf" srcId="{A67F8252-2BD0-4578-8C7C-FEC95B9EF105}" destId="{D1BA10C5-B478-4E9F-A782-037F91633BC1}" srcOrd="3" destOrd="0" presId="urn:microsoft.com/office/officeart/2005/8/layout/venn1"/>
    <dgm:cxn modelId="{1F6AC386-ABBC-456E-9882-131E2226DEB3}" type="presParOf" srcId="{A67F8252-2BD0-4578-8C7C-FEC95B9EF105}" destId="{1AB51160-9752-45B1-A013-D6299BDFD4F1}" srcOrd="4" destOrd="0" presId="urn:microsoft.com/office/officeart/2005/8/layout/venn1"/>
    <dgm:cxn modelId="{61808AFD-368C-46CA-BD94-0F0A3FC6CF1C}" type="presParOf" srcId="{A67F8252-2BD0-4578-8C7C-FEC95B9EF105}" destId="{77D48E9F-C2D3-453A-A6BA-F48271176E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9CBEE-5DB1-4EDB-8DD3-E0CFCE8F5669}">
      <dsp:nvSpPr>
        <dsp:cNvPr id="0" name=""/>
        <dsp:cNvSpPr/>
      </dsp:nvSpPr>
      <dsp:spPr>
        <a:xfrm rot="5400000">
          <a:off x="-156603" y="320860"/>
          <a:ext cx="1044020" cy="7308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0" y="529664"/>
        <a:ext cx="730814" cy="313206"/>
      </dsp:txXfrm>
    </dsp:sp>
    <dsp:sp modelId="{B9660444-640E-4623-9B79-769729BD5BB0}">
      <dsp:nvSpPr>
        <dsp:cNvPr id="0" name=""/>
        <dsp:cNvSpPr/>
      </dsp:nvSpPr>
      <dsp:spPr>
        <a:xfrm rot="5400000">
          <a:off x="3982515" y="-3245266"/>
          <a:ext cx="995383" cy="7497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+mj-lt"/>
            </a:rPr>
            <a:t>Ознакомление родителей с содержанием и методикой учебно-воспитательного процесса в ДОУ</a:t>
          </a:r>
          <a:endParaRPr lang="ru-RU" sz="2400" b="1" kern="1200" dirty="0">
            <a:latin typeface="+mj-lt"/>
          </a:endParaRPr>
        </a:p>
      </dsp:txBody>
      <dsp:txXfrm rot="-5400000">
        <a:off x="731377" y="54463"/>
        <a:ext cx="7449069" cy="898201"/>
      </dsp:txXfrm>
    </dsp:sp>
    <dsp:sp modelId="{8F9E0CFA-237C-49BA-83D7-28894734C9C5}">
      <dsp:nvSpPr>
        <dsp:cNvPr id="0" name=""/>
        <dsp:cNvSpPr/>
      </dsp:nvSpPr>
      <dsp:spPr>
        <a:xfrm rot="5400000">
          <a:off x="-156603" y="1242197"/>
          <a:ext cx="1044020" cy="7308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0" y="1451001"/>
        <a:ext cx="730814" cy="313206"/>
      </dsp:txXfrm>
    </dsp:sp>
    <dsp:sp modelId="{AEE517AB-930C-4B85-8F29-EEC40B62D4B2}">
      <dsp:nvSpPr>
        <dsp:cNvPr id="0" name=""/>
        <dsp:cNvSpPr/>
      </dsp:nvSpPr>
      <dsp:spPr>
        <a:xfrm rot="5400000">
          <a:off x="4140900" y="-2315085"/>
          <a:ext cx="678613" cy="7498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+mj-lt"/>
            </a:rPr>
            <a:t>Психолого-педагогическое просвещение родителей</a:t>
          </a:r>
          <a:endParaRPr lang="ru-RU" sz="2400" b="1" kern="1200" dirty="0">
            <a:latin typeface="+mj-lt"/>
          </a:endParaRPr>
        </a:p>
      </dsp:txBody>
      <dsp:txXfrm rot="-5400000">
        <a:off x="730815" y="1128127"/>
        <a:ext cx="7465658" cy="612359"/>
      </dsp:txXfrm>
    </dsp:sp>
    <dsp:sp modelId="{057E1719-5969-4168-8042-E667BF2EE0ED}">
      <dsp:nvSpPr>
        <dsp:cNvPr id="0" name=""/>
        <dsp:cNvSpPr/>
      </dsp:nvSpPr>
      <dsp:spPr>
        <a:xfrm rot="5400000">
          <a:off x="-156603" y="2182347"/>
          <a:ext cx="1044020" cy="7308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0" y="2391151"/>
        <a:ext cx="730814" cy="313206"/>
      </dsp:txXfrm>
    </dsp:sp>
    <dsp:sp modelId="{B39B3CDD-7241-4408-894D-B307EA77D484}">
      <dsp:nvSpPr>
        <dsp:cNvPr id="0" name=""/>
        <dsp:cNvSpPr/>
      </dsp:nvSpPr>
      <dsp:spPr>
        <a:xfrm rot="5400000">
          <a:off x="4140900" y="-1384341"/>
          <a:ext cx="678613" cy="7498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+mj-lt"/>
            </a:rPr>
            <a:t>Вовлечение родителей в совместную с детьми деятельность</a:t>
          </a:r>
          <a:endParaRPr lang="ru-RU" sz="2400" b="1" kern="1200" dirty="0">
            <a:latin typeface="+mj-lt"/>
          </a:endParaRPr>
        </a:p>
      </dsp:txBody>
      <dsp:txXfrm rot="-5400000">
        <a:off x="730815" y="2058871"/>
        <a:ext cx="7465658" cy="612359"/>
      </dsp:txXfrm>
    </dsp:sp>
    <dsp:sp modelId="{84E856B0-214A-4C90-82F8-9E8903AF0767}">
      <dsp:nvSpPr>
        <dsp:cNvPr id="0" name=""/>
        <dsp:cNvSpPr/>
      </dsp:nvSpPr>
      <dsp:spPr>
        <a:xfrm rot="5400000">
          <a:off x="-156603" y="3103684"/>
          <a:ext cx="1044020" cy="7308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0" y="3312488"/>
        <a:ext cx="730814" cy="313206"/>
      </dsp:txXfrm>
    </dsp:sp>
    <dsp:sp modelId="{5B2D20FA-6FC8-4BC7-A332-5B9EBCDDD182}">
      <dsp:nvSpPr>
        <dsp:cNvPr id="0" name=""/>
        <dsp:cNvSpPr/>
      </dsp:nvSpPr>
      <dsp:spPr>
        <a:xfrm rot="5400000">
          <a:off x="4140900" y="-453597"/>
          <a:ext cx="678613" cy="7498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+mj-lt"/>
            </a:rPr>
            <a:t>Помощь отдельным семьям в воспитании детей</a:t>
          </a:r>
          <a:endParaRPr lang="ru-RU" sz="2400" b="1" kern="1200" dirty="0">
            <a:latin typeface="+mj-lt"/>
          </a:endParaRPr>
        </a:p>
      </dsp:txBody>
      <dsp:txXfrm rot="-5400000">
        <a:off x="730815" y="2989615"/>
        <a:ext cx="7465658" cy="612359"/>
      </dsp:txXfrm>
    </dsp:sp>
    <dsp:sp modelId="{ED249F1B-F923-4533-AA51-E53374B57AA1}">
      <dsp:nvSpPr>
        <dsp:cNvPr id="0" name=""/>
        <dsp:cNvSpPr/>
      </dsp:nvSpPr>
      <dsp:spPr>
        <a:xfrm rot="5400000">
          <a:off x="-156603" y="4034428"/>
          <a:ext cx="1044020" cy="7308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0" y="4243232"/>
        <a:ext cx="730814" cy="313206"/>
      </dsp:txXfrm>
    </dsp:sp>
    <dsp:sp modelId="{910F9A7B-8A17-449F-ADA2-ACAADEFB4C0F}">
      <dsp:nvSpPr>
        <dsp:cNvPr id="0" name=""/>
        <dsp:cNvSpPr/>
      </dsp:nvSpPr>
      <dsp:spPr>
        <a:xfrm rot="5400000">
          <a:off x="4140900" y="477145"/>
          <a:ext cx="678613" cy="7498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+mj-lt"/>
            </a:rPr>
            <a:t>Взаимодействие родителей с общественными организациями города</a:t>
          </a:r>
          <a:endParaRPr lang="ru-RU" sz="2400" b="1" kern="1200" dirty="0">
            <a:latin typeface="+mj-lt"/>
          </a:endParaRPr>
        </a:p>
      </dsp:txBody>
      <dsp:txXfrm rot="-5400000">
        <a:off x="730815" y="3920358"/>
        <a:ext cx="7465658" cy="612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6A59E-68F0-4CD0-89B8-E1D1B987E83F}">
      <dsp:nvSpPr>
        <dsp:cNvPr id="0" name=""/>
        <dsp:cNvSpPr/>
      </dsp:nvSpPr>
      <dsp:spPr>
        <a:xfrm>
          <a:off x="0" y="184266"/>
          <a:ext cx="2045962" cy="759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Информационно-аналитические</a:t>
          </a:r>
          <a:endParaRPr lang="ru-RU" sz="2000" b="1" kern="1200" dirty="0"/>
        </a:p>
      </dsp:txBody>
      <dsp:txXfrm>
        <a:off x="22231" y="206497"/>
        <a:ext cx="2001500" cy="714561"/>
      </dsp:txXfrm>
    </dsp:sp>
    <dsp:sp modelId="{6F05A634-1DA1-40B2-AF51-485B1BB8A98E}">
      <dsp:nvSpPr>
        <dsp:cNvPr id="0" name=""/>
        <dsp:cNvSpPr/>
      </dsp:nvSpPr>
      <dsp:spPr>
        <a:xfrm>
          <a:off x="204596" y="943290"/>
          <a:ext cx="210376" cy="59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57"/>
              </a:lnTo>
              <a:lnTo>
                <a:pt x="210376" y="5951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13664-FFB8-4B9C-9CD0-F5FD9B9E730F}">
      <dsp:nvSpPr>
        <dsp:cNvPr id="0" name=""/>
        <dsp:cNvSpPr/>
      </dsp:nvSpPr>
      <dsp:spPr>
        <a:xfrm>
          <a:off x="414972" y="1158936"/>
          <a:ext cx="1783437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Социологические срезы</a:t>
          </a:r>
          <a:endParaRPr lang="ru-RU" sz="1600" b="1" kern="1200" dirty="0"/>
        </a:p>
      </dsp:txBody>
      <dsp:txXfrm>
        <a:off x="437203" y="1181167"/>
        <a:ext cx="1738975" cy="714561"/>
      </dsp:txXfrm>
    </dsp:sp>
    <dsp:sp modelId="{C0DD97A8-2389-4D2B-BF2C-BB6743BCF892}">
      <dsp:nvSpPr>
        <dsp:cNvPr id="0" name=""/>
        <dsp:cNvSpPr/>
      </dsp:nvSpPr>
      <dsp:spPr>
        <a:xfrm>
          <a:off x="204596" y="943290"/>
          <a:ext cx="210376" cy="1543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937"/>
              </a:lnTo>
              <a:lnTo>
                <a:pt x="210376" y="1543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8AEDC-D347-4FFA-8A1D-4A1E513C64CF}">
      <dsp:nvSpPr>
        <dsp:cNvPr id="0" name=""/>
        <dsp:cNvSpPr/>
      </dsp:nvSpPr>
      <dsp:spPr>
        <a:xfrm>
          <a:off x="414972" y="2107715"/>
          <a:ext cx="1728071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Социологические опросы</a:t>
          </a:r>
          <a:endParaRPr lang="ru-RU" sz="1600" b="1" kern="1200" dirty="0"/>
        </a:p>
      </dsp:txBody>
      <dsp:txXfrm>
        <a:off x="437203" y="2129946"/>
        <a:ext cx="1683609" cy="714561"/>
      </dsp:txXfrm>
    </dsp:sp>
    <dsp:sp modelId="{137DBCB0-5DE1-429E-970C-B3590F23F791}">
      <dsp:nvSpPr>
        <dsp:cNvPr id="0" name=""/>
        <dsp:cNvSpPr/>
      </dsp:nvSpPr>
      <dsp:spPr>
        <a:xfrm>
          <a:off x="204596" y="943290"/>
          <a:ext cx="210376" cy="249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716"/>
              </a:lnTo>
              <a:lnTo>
                <a:pt x="210376" y="24927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392B3-B93C-4844-A4E2-E4EAD89A72D6}">
      <dsp:nvSpPr>
        <dsp:cNvPr id="0" name=""/>
        <dsp:cNvSpPr/>
      </dsp:nvSpPr>
      <dsp:spPr>
        <a:xfrm>
          <a:off x="414972" y="3056494"/>
          <a:ext cx="1783437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«Почтовый ящик»</a:t>
          </a:r>
          <a:endParaRPr lang="ru-RU" sz="1600" b="1" kern="1200" dirty="0"/>
        </a:p>
      </dsp:txBody>
      <dsp:txXfrm>
        <a:off x="437203" y="3078725"/>
        <a:ext cx="1738975" cy="714561"/>
      </dsp:txXfrm>
    </dsp:sp>
    <dsp:sp modelId="{1C988DB4-423D-4EF9-A4FB-9A85EA1B8EF0}">
      <dsp:nvSpPr>
        <dsp:cNvPr id="0" name=""/>
        <dsp:cNvSpPr/>
      </dsp:nvSpPr>
      <dsp:spPr>
        <a:xfrm>
          <a:off x="204596" y="943290"/>
          <a:ext cx="210376" cy="344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495"/>
              </a:lnTo>
              <a:lnTo>
                <a:pt x="210376" y="34414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A3040-15D2-4DD2-BBD4-AD23905A0B46}">
      <dsp:nvSpPr>
        <dsp:cNvPr id="0" name=""/>
        <dsp:cNvSpPr/>
      </dsp:nvSpPr>
      <dsp:spPr>
        <a:xfrm>
          <a:off x="414972" y="4005274"/>
          <a:ext cx="1214437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?</a:t>
          </a:r>
          <a:endParaRPr lang="ru-RU" sz="4400" b="1" kern="1200" dirty="0"/>
        </a:p>
      </dsp:txBody>
      <dsp:txXfrm>
        <a:off x="437203" y="4027505"/>
        <a:ext cx="1169975" cy="714561"/>
      </dsp:txXfrm>
    </dsp:sp>
    <dsp:sp modelId="{4099B36D-20A9-4EDE-B1FD-EC16D23BC4E5}">
      <dsp:nvSpPr>
        <dsp:cNvPr id="0" name=""/>
        <dsp:cNvSpPr/>
      </dsp:nvSpPr>
      <dsp:spPr>
        <a:xfrm>
          <a:off x="2431254" y="210157"/>
          <a:ext cx="1518046" cy="759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Досуговые</a:t>
          </a:r>
          <a:endParaRPr lang="ru-RU" sz="2000" b="1" kern="1200" dirty="0"/>
        </a:p>
      </dsp:txBody>
      <dsp:txXfrm>
        <a:off x="2453485" y="232388"/>
        <a:ext cx="1473584" cy="714561"/>
      </dsp:txXfrm>
    </dsp:sp>
    <dsp:sp modelId="{6CA3EE2F-9AA2-400D-8310-BD959AE8EA27}">
      <dsp:nvSpPr>
        <dsp:cNvPr id="0" name=""/>
        <dsp:cNvSpPr/>
      </dsp:nvSpPr>
      <dsp:spPr>
        <a:xfrm>
          <a:off x="2583059" y="969180"/>
          <a:ext cx="115820" cy="533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843"/>
              </a:lnTo>
              <a:lnTo>
                <a:pt x="115820" y="5338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DC4F5-1256-412C-B793-C7EEE9132671}">
      <dsp:nvSpPr>
        <dsp:cNvPr id="0" name=""/>
        <dsp:cNvSpPr/>
      </dsp:nvSpPr>
      <dsp:spPr>
        <a:xfrm>
          <a:off x="2698880" y="1123512"/>
          <a:ext cx="1647797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Совместные досуги, праздники</a:t>
          </a:r>
          <a:endParaRPr lang="ru-RU" sz="1600" b="1" kern="1200" dirty="0"/>
        </a:p>
      </dsp:txBody>
      <dsp:txXfrm>
        <a:off x="2721111" y="1145743"/>
        <a:ext cx="1603335" cy="714561"/>
      </dsp:txXfrm>
    </dsp:sp>
    <dsp:sp modelId="{E5EE3F5C-E353-4972-9E9E-332C4C14175C}">
      <dsp:nvSpPr>
        <dsp:cNvPr id="0" name=""/>
        <dsp:cNvSpPr/>
      </dsp:nvSpPr>
      <dsp:spPr>
        <a:xfrm>
          <a:off x="2583059" y="969180"/>
          <a:ext cx="115820" cy="1602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882"/>
              </a:lnTo>
              <a:lnTo>
                <a:pt x="115820" y="16028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77DA4-E5DF-4A54-A08F-4C36C7A91959}">
      <dsp:nvSpPr>
        <dsp:cNvPr id="0" name=""/>
        <dsp:cNvSpPr/>
      </dsp:nvSpPr>
      <dsp:spPr>
        <a:xfrm>
          <a:off x="2698880" y="2072291"/>
          <a:ext cx="1661799" cy="99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Участие родителей в конкурсах и выставках</a:t>
          </a:r>
          <a:endParaRPr lang="ru-RU" sz="1600" b="1" kern="1200" dirty="0"/>
        </a:p>
      </dsp:txBody>
      <dsp:txXfrm>
        <a:off x="2728156" y="2101567"/>
        <a:ext cx="1603247" cy="940990"/>
      </dsp:txXfrm>
    </dsp:sp>
    <dsp:sp modelId="{D16394E5-DA96-43B9-9F31-3D82133C96CC}">
      <dsp:nvSpPr>
        <dsp:cNvPr id="0" name=""/>
        <dsp:cNvSpPr/>
      </dsp:nvSpPr>
      <dsp:spPr>
        <a:xfrm>
          <a:off x="2583059" y="969180"/>
          <a:ext cx="151804" cy="270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345"/>
              </a:lnTo>
              <a:lnTo>
                <a:pt x="151804" y="27073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3BFE6-61C5-46B8-835D-A12670EA55F1}">
      <dsp:nvSpPr>
        <dsp:cNvPr id="0" name=""/>
        <dsp:cNvSpPr/>
      </dsp:nvSpPr>
      <dsp:spPr>
        <a:xfrm>
          <a:off x="2734864" y="3297014"/>
          <a:ext cx="1602583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Экскурсии, совместные походы</a:t>
          </a:r>
          <a:endParaRPr lang="ru-RU" sz="1600" b="1" kern="1200" dirty="0"/>
        </a:p>
      </dsp:txBody>
      <dsp:txXfrm>
        <a:off x="2757095" y="3319245"/>
        <a:ext cx="1558121" cy="714561"/>
      </dsp:txXfrm>
    </dsp:sp>
    <dsp:sp modelId="{24EE1DE1-C16C-4EA0-A383-F12519D6D891}">
      <dsp:nvSpPr>
        <dsp:cNvPr id="0" name=""/>
        <dsp:cNvSpPr/>
      </dsp:nvSpPr>
      <dsp:spPr>
        <a:xfrm>
          <a:off x="2583059" y="969180"/>
          <a:ext cx="131547" cy="3625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5171"/>
              </a:lnTo>
              <a:lnTo>
                <a:pt x="131547" y="36251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F1066-7740-4D9C-91A2-09CA3217DAC0}">
      <dsp:nvSpPr>
        <dsp:cNvPr id="0" name=""/>
        <dsp:cNvSpPr/>
      </dsp:nvSpPr>
      <dsp:spPr>
        <a:xfrm>
          <a:off x="2714607" y="4214840"/>
          <a:ext cx="1214437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?</a:t>
          </a:r>
          <a:endParaRPr lang="ru-RU" sz="4400" b="1" kern="1200" dirty="0"/>
        </a:p>
      </dsp:txBody>
      <dsp:txXfrm>
        <a:off x="2736838" y="4237071"/>
        <a:ext cx="1169975" cy="714561"/>
      </dsp:txXfrm>
    </dsp:sp>
    <dsp:sp modelId="{3B51C328-F91E-4374-8B80-4EF10E61DFA2}">
      <dsp:nvSpPr>
        <dsp:cNvPr id="0" name=""/>
        <dsp:cNvSpPr/>
      </dsp:nvSpPr>
      <dsp:spPr>
        <a:xfrm>
          <a:off x="4359332" y="210157"/>
          <a:ext cx="2084217" cy="759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Познавательные</a:t>
          </a:r>
          <a:endParaRPr lang="ru-RU" sz="2000" b="1" kern="1200" dirty="0"/>
        </a:p>
      </dsp:txBody>
      <dsp:txXfrm>
        <a:off x="4381563" y="232388"/>
        <a:ext cx="2039755" cy="714561"/>
      </dsp:txXfrm>
    </dsp:sp>
    <dsp:sp modelId="{520A454B-32E3-47E4-8666-D064F3D830EE}">
      <dsp:nvSpPr>
        <dsp:cNvPr id="0" name=""/>
        <dsp:cNvSpPr/>
      </dsp:nvSpPr>
      <dsp:spPr>
        <a:xfrm>
          <a:off x="4567754" y="969180"/>
          <a:ext cx="208421" cy="569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267"/>
              </a:lnTo>
              <a:lnTo>
                <a:pt x="208421" y="5692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D4FDA-53C1-4DF5-A3FC-ACD4FB632ED9}">
      <dsp:nvSpPr>
        <dsp:cNvPr id="0" name=""/>
        <dsp:cNvSpPr/>
      </dsp:nvSpPr>
      <dsp:spPr>
        <a:xfrm>
          <a:off x="4776175" y="1158936"/>
          <a:ext cx="1806232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Семинары-практикумы, мастер-классы</a:t>
          </a:r>
          <a:endParaRPr lang="ru-RU" sz="1600" b="1" kern="1200" dirty="0"/>
        </a:p>
      </dsp:txBody>
      <dsp:txXfrm>
        <a:off x="4798406" y="1181167"/>
        <a:ext cx="1761770" cy="714561"/>
      </dsp:txXfrm>
    </dsp:sp>
    <dsp:sp modelId="{88178B55-9FCD-4663-A7BA-62DCAD1B8041}">
      <dsp:nvSpPr>
        <dsp:cNvPr id="0" name=""/>
        <dsp:cNvSpPr/>
      </dsp:nvSpPr>
      <dsp:spPr>
        <a:xfrm>
          <a:off x="4567754" y="969180"/>
          <a:ext cx="208421" cy="151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046"/>
              </a:lnTo>
              <a:lnTo>
                <a:pt x="208421" y="1518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383FA-E6C9-4788-BB4D-E7B1178C0D84}">
      <dsp:nvSpPr>
        <dsp:cNvPr id="0" name=""/>
        <dsp:cNvSpPr/>
      </dsp:nvSpPr>
      <dsp:spPr>
        <a:xfrm>
          <a:off x="4776175" y="2107715"/>
          <a:ext cx="1806232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Игры с педагогическим содержанием</a:t>
          </a:r>
          <a:endParaRPr lang="ru-RU" sz="1600" b="1" kern="1200" dirty="0"/>
        </a:p>
      </dsp:txBody>
      <dsp:txXfrm>
        <a:off x="4798406" y="2129946"/>
        <a:ext cx="1761770" cy="714561"/>
      </dsp:txXfrm>
    </dsp:sp>
    <dsp:sp modelId="{8180490F-A43E-41FF-A9B6-E2BECF63BB73}">
      <dsp:nvSpPr>
        <dsp:cNvPr id="0" name=""/>
        <dsp:cNvSpPr/>
      </dsp:nvSpPr>
      <dsp:spPr>
        <a:xfrm>
          <a:off x="4567754" y="969180"/>
          <a:ext cx="208421" cy="2466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826"/>
              </a:lnTo>
              <a:lnTo>
                <a:pt x="208421" y="24668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1E3A4-3BB3-4307-AC0A-566168F007AA}">
      <dsp:nvSpPr>
        <dsp:cNvPr id="0" name=""/>
        <dsp:cNvSpPr/>
      </dsp:nvSpPr>
      <dsp:spPr>
        <a:xfrm>
          <a:off x="4776175" y="3056494"/>
          <a:ext cx="1806232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Родительская библиотека</a:t>
          </a:r>
          <a:endParaRPr lang="ru-RU" sz="1600" b="1" kern="1200" dirty="0"/>
        </a:p>
      </dsp:txBody>
      <dsp:txXfrm>
        <a:off x="4798406" y="3078725"/>
        <a:ext cx="1761770" cy="714561"/>
      </dsp:txXfrm>
    </dsp:sp>
    <dsp:sp modelId="{CBDEE2B5-5576-4020-8E8D-306BF2DE3AF4}">
      <dsp:nvSpPr>
        <dsp:cNvPr id="0" name=""/>
        <dsp:cNvSpPr/>
      </dsp:nvSpPr>
      <dsp:spPr>
        <a:xfrm>
          <a:off x="4567754" y="969180"/>
          <a:ext cx="218562" cy="341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0861"/>
              </a:lnTo>
              <a:lnTo>
                <a:pt x="218562" y="34108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13AB1-99D6-49E3-BCB1-8777B2341201}">
      <dsp:nvSpPr>
        <dsp:cNvPr id="0" name=""/>
        <dsp:cNvSpPr/>
      </dsp:nvSpPr>
      <dsp:spPr>
        <a:xfrm>
          <a:off x="4786316" y="4000530"/>
          <a:ext cx="1214437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?</a:t>
          </a:r>
          <a:endParaRPr lang="ru-RU" sz="4400" b="1" kern="1200" dirty="0"/>
        </a:p>
      </dsp:txBody>
      <dsp:txXfrm>
        <a:off x="4808547" y="4022761"/>
        <a:ext cx="1169975" cy="714561"/>
      </dsp:txXfrm>
    </dsp:sp>
    <dsp:sp modelId="{61C9F0E1-BBAD-445A-A4E6-D15A520DA5C0}">
      <dsp:nvSpPr>
        <dsp:cNvPr id="0" name=""/>
        <dsp:cNvSpPr/>
      </dsp:nvSpPr>
      <dsp:spPr>
        <a:xfrm>
          <a:off x="6823061" y="210157"/>
          <a:ext cx="2315158" cy="759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Наглядно-информационные</a:t>
          </a:r>
          <a:endParaRPr lang="ru-RU" sz="2000" b="1" kern="1200" dirty="0"/>
        </a:p>
      </dsp:txBody>
      <dsp:txXfrm>
        <a:off x="6845292" y="232388"/>
        <a:ext cx="2270696" cy="714561"/>
      </dsp:txXfrm>
    </dsp:sp>
    <dsp:sp modelId="{6BADFB2E-8FCF-4BA5-A278-6CC2B107B040}">
      <dsp:nvSpPr>
        <dsp:cNvPr id="0" name=""/>
        <dsp:cNvSpPr/>
      </dsp:nvSpPr>
      <dsp:spPr>
        <a:xfrm>
          <a:off x="7054577" y="969180"/>
          <a:ext cx="231515" cy="569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267"/>
              </a:lnTo>
              <a:lnTo>
                <a:pt x="231515" y="5692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D46A8-B30A-4B5D-87C1-2562CD7EF110}">
      <dsp:nvSpPr>
        <dsp:cNvPr id="0" name=""/>
        <dsp:cNvSpPr/>
      </dsp:nvSpPr>
      <dsp:spPr>
        <a:xfrm>
          <a:off x="7286093" y="1158936"/>
          <a:ext cx="1644190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Дни (недели) открытых дверей</a:t>
          </a:r>
          <a:endParaRPr lang="ru-RU" sz="1600" b="1" kern="1200" dirty="0"/>
        </a:p>
      </dsp:txBody>
      <dsp:txXfrm>
        <a:off x="7308324" y="1181167"/>
        <a:ext cx="1599728" cy="714561"/>
      </dsp:txXfrm>
    </dsp:sp>
    <dsp:sp modelId="{2BA284E8-9552-45FF-86D1-8C0AA5657D59}">
      <dsp:nvSpPr>
        <dsp:cNvPr id="0" name=""/>
        <dsp:cNvSpPr/>
      </dsp:nvSpPr>
      <dsp:spPr>
        <a:xfrm>
          <a:off x="7054577" y="969180"/>
          <a:ext cx="231515" cy="151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046"/>
              </a:lnTo>
              <a:lnTo>
                <a:pt x="231515" y="1518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4A074-FE1D-439A-AFE8-C965925FC9BD}">
      <dsp:nvSpPr>
        <dsp:cNvPr id="0" name=""/>
        <dsp:cNvSpPr/>
      </dsp:nvSpPr>
      <dsp:spPr>
        <a:xfrm>
          <a:off x="7286093" y="2107715"/>
          <a:ext cx="1644190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Открытые просмотры</a:t>
          </a:r>
          <a:endParaRPr lang="ru-RU" sz="1600" b="1" kern="1200" dirty="0"/>
        </a:p>
      </dsp:txBody>
      <dsp:txXfrm>
        <a:off x="7308324" y="2129946"/>
        <a:ext cx="1599728" cy="714561"/>
      </dsp:txXfrm>
    </dsp:sp>
    <dsp:sp modelId="{8AFF9440-1182-49BD-954B-300FD3EC1EE4}">
      <dsp:nvSpPr>
        <dsp:cNvPr id="0" name=""/>
        <dsp:cNvSpPr/>
      </dsp:nvSpPr>
      <dsp:spPr>
        <a:xfrm>
          <a:off x="7054577" y="969180"/>
          <a:ext cx="231515" cy="2466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826"/>
              </a:lnTo>
              <a:lnTo>
                <a:pt x="231515" y="24668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E25E7-33EC-4C4C-95CD-303BCCC5C81D}">
      <dsp:nvSpPr>
        <dsp:cNvPr id="0" name=""/>
        <dsp:cNvSpPr/>
      </dsp:nvSpPr>
      <dsp:spPr>
        <a:xfrm>
          <a:off x="7286093" y="3056494"/>
          <a:ext cx="1841718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Информационные проспекты, газеты</a:t>
          </a:r>
          <a:endParaRPr lang="ru-RU" sz="1600" b="1" kern="1200" dirty="0"/>
        </a:p>
      </dsp:txBody>
      <dsp:txXfrm>
        <a:off x="7308324" y="3078725"/>
        <a:ext cx="1797256" cy="714561"/>
      </dsp:txXfrm>
    </dsp:sp>
    <dsp:sp modelId="{F26C963D-E838-4639-B192-C6D107022DDD}">
      <dsp:nvSpPr>
        <dsp:cNvPr id="0" name=""/>
        <dsp:cNvSpPr/>
      </dsp:nvSpPr>
      <dsp:spPr>
        <a:xfrm>
          <a:off x="7054577" y="969180"/>
          <a:ext cx="231515" cy="3415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5605"/>
              </a:lnTo>
              <a:lnTo>
                <a:pt x="231515" y="34156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992A8-929E-40D3-907E-EFA32D0954CE}">
      <dsp:nvSpPr>
        <dsp:cNvPr id="0" name=""/>
        <dsp:cNvSpPr/>
      </dsp:nvSpPr>
      <dsp:spPr>
        <a:xfrm>
          <a:off x="7286093" y="4005274"/>
          <a:ext cx="1214437" cy="759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?</a:t>
          </a:r>
          <a:endParaRPr lang="ru-RU" sz="4300" b="1" kern="1200" dirty="0"/>
        </a:p>
      </dsp:txBody>
      <dsp:txXfrm>
        <a:off x="7308324" y="4027505"/>
        <a:ext cx="1169975" cy="714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78350-D88A-484A-957B-23F64097933C}">
      <dsp:nvSpPr>
        <dsp:cNvPr id="0" name=""/>
        <dsp:cNvSpPr/>
      </dsp:nvSpPr>
      <dsp:spPr>
        <a:xfrm>
          <a:off x="2633471" y="61721"/>
          <a:ext cx="2962656" cy="2962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Ребенок</a:t>
          </a:r>
          <a:endParaRPr lang="ru-RU" sz="4000" b="1" kern="1200" dirty="0"/>
        </a:p>
      </dsp:txBody>
      <dsp:txXfrm>
        <a:off x="3028492" y="580186"/>
        <a:ext cx="2172614" cy="1333195"/>
      </dsp:txXfrm>
    </dsp:sp>
    <dsp:sp modelId="{201C1902-715D-4183-8D68-90FCD588922F}">
      <dsp:nvSpPr>
        <dsp:cNvPr id="0" name=""/>
        <dsp:cNvSpPr/>
      </dsp:nvSpPr>
      <dsp:spPr>
        <a:xfrm>
          <a:off x="3702497" y="1913382"/>
          <a:ext cx="2962656" cy="2962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Педагог</a:t>
          </a:r>
          <a:endParaRPr lang="ru-RU" sz="4000" b="1" kern="1200" dirty="0"/>
        </a:p>
      </dsp:txBody>
      <dsp:txXfrm>
        <a:off x="4608576" y="2678734"/>
        <a:ext cx="1777593" cy="1629460"/>
      </dsp:txXfrm>
    </dsp:sp>
    <dsp:sp modelId="{1AB51160-9752-45B1-A013-D6299BDFD4F1}">
      <dsp:nvSpPr>
        <dsp:cNvPr id="0" name=""/>
        <dsp:cNvSpPr/>
      </dsp:nvSpPr>
      <dsp:spPr>
        <a:xfrm>
          <a:off x="1471597" y="1852617"/>
          <a:ext cx="2962656" cy="2962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Семья</a:t>
          </a:r>
          <a:endParaRPr lang="ru-RU" sz="4000" b="1" kern="1200" dirty="0"/>
        </a:p>
      </dsp:txBody>
      <dsp:txXfrm>
        <a:off x="1750580" y="2617970"/>
        <a:ext cx="1777593" cy="162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2AE3CF-BAE5-417A-9896-78754DBED17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28BDFB-1AE4-4E57-B5F6-E86E929729A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857628"/>
            <a:ext cx="7643866" cy="10191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Современные проблемы взаимодействия детского сада и семьи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124450"/>
            <a:ext cx="7358114" cy="53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МАДОУ № 308      зам.зав. по ВМР Бакланова Е.С.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8" name="Picture 6" descr="https://portal.iv-edu.ru/dep/mouojurevec/mich_mkdou2/DocLib/%D0%B2%D0%BE%D1%81%D0%BF%D0%B8%D1%82%D0%B0%D1%82%D0%B5%D0%BB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28667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/>
              <a:t>Повышение правовой культуры родителей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099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Декларация прав ребенка (1959г.)</a:t>
            </a:r>
          </a:p>
          <a:p>
            <a:r>
              <a:rPr lang="ru-RU" sz="2400" b="1" dirty="0" smtClean="0">
                <a:latin typeface="+mj-lt"/>
              </a:rPr>
              <a:t>Конвенция ООН о правах ребенка (1989г.)</a:t>
            </a:r>
          </a:p>
          <a:p>
            <a:r>
              <a:rPr lang="ru-RU" sz="2400" b="1" dirty="0" smtClean="0">
                <a:latin typeface="+mj-lt"/>
              </a:rPr>
              <a:t>ФЗ РФ «Об образовании в Российской Федерации» от 2012г.</a:t>
            </a:r>
          </a:p>
          <a:p>
            <a:r>
              <a:rPr lang="ru-RU" sz="2400" b="1" dirty="0" smtClean="0">
                <a:latin typeface="+mj-lt"/>
              </a:rPr>
              <a:t>Семейный кодекс РФ</a:t>
            </a:r>
          </a:p>
          <a:p>
            <a:r>
              <a:rPr lang="ru-RU" sz="2400" b="1" dirty="0" smtClean="0">
                <a:latin typeface="+mj-lt"/>
              </a:rPr>
              <a:t>Конституция РФ</a:t>
            </a:r>
          </a:p>
          <a:p>
            <a:r>
              <a:rPr lang="ru-RU" sz="2400" b="1" dirty="0" smtClean="0">
                <a:latin typeface="+mj-lt"/>
              </a:rPr>
              <a:t>ФГОС ДО</a:t>
            </a:r>
          </a:p>
          <a:p>
            <a:endParaRPr lang="ru-RU" dirty="0"/>
          </a:p>
        </p:txBody>
      </p:sp>
      <p:pic>
        <p:nvPicPr>
          <p:cNvPr id="14338" name="Picture 2" descr="C:\Users\saydick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571744"/>
            <a:ext cx="4811583" cy="411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3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Педагогическая культура родителей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7098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Закономерности развития ребенка</a:t>
            </a:r>
          </a:p>
          <a:p>
            <a:r>
              <a:rPr lang="ru-RU" sz="2400" b="1" dirty="0" smtClean="0">
                <a:latin typeface="+mj-lt"/>
              </a:rPr>
              <a:t>Современные системы семейного воспитания</a:t>
            </a:r>
          </a:p>
          <a:p>
            <a:r>
              <a:rPr lang="ru-RU" sz="2400" b="1" dirty="0" smtClean="0">
                <a:latin typeface="+mj-lt"/>
              </a:rPr>
              <a:t>Пропаганда здорового образа жизни</a:t>
            </a:r>
          </a:p>
          <a:p>
            <a:r>
              <a:rPr lang="ru-RU" sz="2400" b="1" dirty="0" smtClean="0">
                <a:latin typeface="+mj-lt"/>
              </a:rPr>
              <a:t>Содействие в приобщении детей к культурным и духовным ценностям</a:t>
            </a:r>
          </a:p>
          <a:p>
            <a:r>
              <a:rPr lang="ru-RU" sz="2400" b="1" dirty="0" smtClean="0">
                <a:latin typeface="+mj-lt"/>
              </a:rPr>
              <a:t>Освоение детьми культурных практик</a:t>
            </a:r>
          </a:p>
          <a:p>
            <a:pPr>
              <a:buNone/>
            </a:pPr>
            <a:endParaRPr lang="ru-RU" sz="2400" b="1" dirty="0">
              <a:latin typeface="+mj-lt"/>
            </a:endParaRPr>
          </a:p>
        </p:txBody>
      </p:sp>
      <p:pic>
        <p:nvPicPr>
          <p:cNvPr id="24579" name="Picture 3" descr="C:\Users\saydick\Desktop\6.jpg"/>
          <p:cNvPicPr>
            <a:picLocks noChangeAspect="1" noChangeArrowheads="1"/>
          </p:cNvPicPr>
          <p:nvPr/>
        </p:nvPicPr>
        <p:blipFill>
          <a:blip r:embed="rId2" cstate="print"/>
          <a:srcRect b="10780"/>
          <a:stretch>
            <a:fillRect/>
          </a:stretch>
        </p:blipFill>
        <p:spPr bwMode="auto">
          <a:xfrm>
            <a:off x="428596" y="3857628"/>
            <a:ext cx="4027777" cy="2523782"/>
          </a:xfrm>
          <a:prstGeom prst="rect">
            <a:avLst/>
          </a:prstGeom>
          <a:noFill/>
        </p:spPr>
      </p:pic>
      <p:pic>
        <p:nvPicPr>
          <p:cNvPr id="24580" name="Picture 4" descr="C:\Users\saydick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714776" cy="2508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7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Анализ анкетирования родителей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7698085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0429295"/>
              </p:ext>
            </p:extLst>
          </p:nvPr>
        </p:nvGraphicFramePr>
        <p:xfrm>
          <a:off x="457200" y="332656"/>
          <a:ext cx="8229600" cy="589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0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9914233"/>
              </p:ext>
            </p:extLst>
          </p:nvPr>
        </p:nvGraphicFramePr>
        <p:xfrm>
          <a:off x="457200" y="152400"/>
          <a:ext cx="8229600" cy="600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8799926"/>
              </p:ext>
            </p:extLst>
          </p:nvPr>
        </p:nvGraphicFramePr>
        <p:xfrm>
          <a:off x="457200" y="152400"/>
          <a:ext cx="8229600" cy="600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15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Педагогический диктант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9236482"/>
              </p:ext>
            </p:extLst>
          </p:nvPr>
        </p:nvGraphicFramePr>
        <p:xfrm>
          <a:off x="457200" y="1143000"/>
          <a:ext cx="8229600" cy="501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3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1457056"/>
              </p:ext>
            </p:extLst>
          </p:nvPr>
        </p:nvGraphicFramePr>
        <p:xfrm>
          <a:off x="457200" y="152401"/>
          <a:ext cx="8229600" cy="622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7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Педагогические ситуации</a:t>
            </a:r>
            <a:endParaRPr lang="ru-RU" b="1" dirty="0"/>
          </a:p>
        </p:txBody>
      </p:sp>
      <p:pic>
        <p:nvPicPr>
          <p:cNvPr id="25602" name="Picture 2" descr="C:\Users\saydick\Desktop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9200"/>
            <a:ext cx="7929618" cy="506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saydick\Desktop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Традиционные формы работы с семьей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Педагогическое просвещение родителей: беседы, консультации, лекции.</a:t>
            </a:r>
          </a:p>
          <a:p>
            <a:r>
              <a:rPr lang="ru-RU" dirty="0" smtClean="0"/>
              <a:t>Общие и групповые собрания</a:t>
            </a:r>
          </a:p>
          <a:p>
            <a:r>
              <a:rPr lang="ru-RU" dirty="0" smtClean="0"/>
              <a:t>Наглядная агитация: родительские уголки, стенды.</a:t>
            </a:r>
          </a:p>
          <a:p>
            <a:endParaRPr lang="ru-RU" dirty="0"/>
          </a:p>
        </p:txBody>
      </p:sp>
      <p:pic>
        <p:nvPicPr>
          <p:cNvPr id="23554" name="Picture 2" descr="C:\Users\saydick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3"/>
            <a:ext cx="7429552" cy="32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saydick\Desktop\10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52983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saydick\Desktop\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8898"/>
          <a:stretch>
            <a:fillRect/>
          </a:stretch>
        </p:blipFill>
        <p:spPr bwMode="auto">
          <a:xfrm>
            <a:off x="642910" y="285728"/>
            <a:ext cx="792961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saydick\Desktop\12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57484" cy="5643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 descr="C:\Users\saydick\Desktop\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4000" cy="572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педагогического совета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По итогам проведения тематической проверки считать работу педагогического коллектива по взаимодействию с родителями ………………………………….</a:t>
            </a:r>
          </a:p>
          <a:p>
            <a:r>
              <a:rPr lang="ru-RU" sz="2400" dirty="0" smtClean="0"/>
              <a:t>Использовать в работе с родителями инновационные формы и методы для просвещения родителей с целью повышения их правовой и педагогической культуры (срок: не реже 1 раза в месяц).</a:t>
            </a:r>
          </a:p>
          <a:p>
            <a:r>
              <a:rPr lang="ru-RU" sz="2400" dirty="0" smtClean="0"/>
              <a:t>Создавать благоприятные условия взаимодействия с родителями для формирования их субъектной позиции в образовательном пространстве МАДОУ (срок: постоянно).</a:t>
            </a:r>
          </a:p>
          <a:p>
            <a:r>
              <a:rPr lang="ru-RU" sz="2400" dirty="0" smtClean="0"/>
              <a:t>Повысить свои профессиональные компетенции по проблемам взаимодействия с родителями (срок: постоянно, контроль: март 2017год).</a:t>
            </a:r>
          </a:p>
          <a:p>
            <a:r>
              <a:rPr lang="ru-RU" sz="2400" dirty="0" smtClean="0"/>
              <a:t>Способствовать активному участию родителей в жизни МАДОУ срок: постоянно).</a:t>
            </a:r>
          </a:p>
          <a:p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2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saydick\Desktop\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1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Задание к следующему педагогическому совету «</a:t>
            </a:r>
            <a:r>
              <a:rPr lang="ru-RU" sz="2400" dirty="0"/>
              <a:t>Развитие познавательной активности дошкольников в процессе различных видов деятельности</a:t>
            </a:r>
            <a:r>
              <a:rPr lang="ru-RU" sz="2400" dirty="0" smtClean="0"/>
              <a:t>» - февраль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435280" cy="47441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 smtClean="0"/>
              <a:t>Познакомится с различными технологиями </a:t>
            </a:r>
            <a:r>
              <a:rPr lang="ru-RU" sz="2000" dirty="0"/>
              <a:t>математического </a:t>
            </a:r>
            <a:r>
              <a:rPr lang="ru-RU" sz="2000" dirty="0" smtClean="0"/>
              <a:t>развития (</a:t>
            </a:r>
            <a:r>
              <a:rPr lang="ru-RU" sz="2000" dirty="0" err="1" smtClean="0"/>
              <a:t>Улезькова</a:t>
            </a:r>
            <a:r>
              <a:rPr lang="ru-RU" sz="2000" dirty="0" smtClean="0"/>
              <a:t> О.Ю., </a:t>
            </a:r>
            <a:r>
              <a:rPr lang="ru-RU" sz="2000" dirty="0" err="1" smtClean="0"/>
              <a:t>Кондратова</a:t>
            </a:r>
            <a:r>
              <a:rPr lang="ru-RU" sz="2000" dirty="0" smtClean="0"/>
              <a:t> Л.Н.)</a:t>
            </a:r>
            <a:endParaRPr lang="ru-RU" sz="2000" dirty="0"/>
          </a:p>
          <a:p>
            <a:pPr lvl="0"/>
            <a:r>
              <a:rPr lang="ru-RU" sz="2000" dirty="0"/>
              <a:t>Анализ планирования воспитательно-образовательной работы по ознакомлению с окружающим </a:t>
            </a:r>
            <a:r>
              <a:rPr lang="ru-RU" sz="2000" dirty="0" smtClean="0"/>
              <a:t>миром (Реутова О.Л., Жуковская М.Н.) .</a:t>
            </a:r>
            <a:endParaRPr lang="ru-RU" sz="2000" dirty="0"/>
          </a:p>
          <a:p>
            <a:pPr lvl="0"/>
            <a:r>
              <a:rPr lang="ru-RU" sz="2000" dirty="0"/>
              <a:t>Технология познавательно-исследовательской </a:t>
            </a:r>
            <a:r>
              <a:rPr lang="ru-RU" sz="2000" dirty="0" smtClean="0"/>
              <a:t>деятельности (</a:t>
            </a:r>
            <a:r>
              <a:rPr lang="ru-RU" sz="2000" dirty="0" err="1" smtClean="0"/>
              <a:t>Куминова</a:t>
            </a:r>
            <a:r>
              <a:rPr lang="ru-RU" sz="2000" dirty="0" smtClean="0"/>
              <a:t> О.А., </a:t>
            </a:r>
            <a:r>
              <a:rPr lang="ru-RU" sz="2000" dirty="0" err="1" smtClean="0"/>
              <a:t>Карманович</a:t>
            </a:r>
            <a:r>
              <a:rPr lang="ru-RU" sz="2000" dirty="0" smtClean="0"/>
              <a:t> И.В.).</a:t>
            </a:r>
            <a:endParaRPr lang="ru-RU" sz="2000" dirty="0"/>
          </a:p>
          <a:p>
            <a:pPr lvl="0"/>
            <a:r>
              <a:rPr lang="ru-RU" sz="2000" dirty="0"/>
              <a:t>Технология интеллектуальных </a:t>
            </a:r>
            <a:r>
              <a:rPr lang="ru-RU" sz="2000" dirty="0" smtClean="0"/>
              <a:t>игр (Бакланова Е.С.).</a:t>
            </a:r>
            <a:endParaRPr lang="ru-RU" sz="2000" dirty="0"/>
          </a:p>
          <a:p>
            <a:pPr lvl="0"/>
            <a:r>
              <a:rPr lang="ru-RU" sz="2000" dirty="0"/>
              <a:t>Аукцион методических находок. </a:t>
            </a:r>
            <a:r>
              <a:rPr lang="ru-RU" sz="2000" dirty="0" smtClean="0"/>
              <a:t>Обмен опытом.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Январь </a:t>
            </a:r>
            <a:endParaRPr lang="ru-RU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2200" dirty="0" smtClean="0"/>
              <a:t>Смотр - конкурс участков</a:t>
            </a:r>
          </a:p>
          <a:p>
            <a:pPr marL="514350" indent="-514350">
              <a:buAutoNum type="arabicPeriod"/>
            </a:pPr>
            <a:r>
              <a:rPr lang="ru-RU" sz="2200" dirty="0" smtClean="0"/>
              <a:t>Контроль образовательного процесса</a:t>
            </a:r>
          </a:p>
          <a:p>
            <a:pPr marL="514350" indent="-514350">
              <a:buAutoNum type="arabicPeriod"/>
            </a:pPr>
            <a:r>
              <a:rPr lang="ru-RU" sz="2200" dirty="0" smtClean="0"/>
              <a:t>РППС в соответствии с ФГОС ДО</a:t>
            </a:r>
          </a:p>
          <a:p>
            <a:pPr marL="514350" indent="-514350">
              <a:buAutoNum type="arabicPeriod"/>
            </a:pPr>
            <a:r>
              <a:rPr lang="ru-RU" sz="2200" dirty="0" smtClean="0"/>
              <a:t>11 января – Колядки (зал, 140 рублей)</a:t>
            </a:r>
          </a:p>
          <a:p>
            <a:pPr marL="514350" indent="-514350">
              <a:buAutoNum type="arabicPeriod"/>
            </a:pPr>
            <a:r>
              <a:rPr lang="ru-RU" sz="2200" dirty="0" smtClean="0"/>
              <a:t>Не забываем  </a:t>
            </a:r>
            <a:r>
              <a:rPr lang="en-US" sz="2200" dirty="0" smtClean="0"/>
              <a:t>II</a:t>
            </a:r>
            <a:r>
              <a:rPr lang="ru-RU" sz="2200" dirty="0" smtClean="0"/>
              <a:t> и </a:t>
            </a:r>
            <a:r>
              <a:rPr lang="en-US" sz="2200" dirty="0" smtClean="0"/>
              <a:t>III </a:t>
            </a:r>
            <a:r>
              <a:rPr lang="ru-RU" sz="2200" dirty="0" smtClean="0"/>
              <a:t>этап конкурса «Экологическая тропа» </a:t>
            </a:r>
          </a:p>
          <a:p>
            <a:pPr marL="514350" indent="-514350">
              <a:buAutoNum type="arabicPeriod"/>
            </a:pPr>
            <a:endParaRPr lang="ru-RU" sz="2200" dirty="0" smtClean="0"/>
          </a:p>
          <a:p>
            <a:pPr marL="514350" indent="-514350">
              <a:buAutoNum type="arabicPeriod"/>
            </a:pP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3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6143668"/>
          </a:xfrm>
        </p:spPr>
        <p:txBody>
          <a:bodyPr>
            <a:noAutofit/>
          </a:bodyPr>
          <a:lstStyle/>
          <a:p>
            <a:r>
              <a:rPr lang="ru-RU" b="1" dirty="0" smtClean="0"/>
              <a:t>Новая философия взаимодействия ДОУ с семьей: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- положительный эмоциональный настрой педагогов и родителей на совместную работу по воспитанию детей;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 учет индивидуальности ребенка;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-выбор родителями направления в развитии ребенка;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-укрепление внутрисемейных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связей;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-единая программа воспитания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ДОУ и в семье;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-учет типа семьи и стиля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семейных отношений.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Picture 4" descr="http://sad37semicvetik.ucoz.ru/_nw/3/086736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1" y="3225152"/>
            <a:ext cx="3857620" cy="320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Принципы работы с семьей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Открытость детского сада для семьи.</a:t>
            </a:r>
          </a:p>
          <a:p>
            <a:r>
              <a:rPr lang="ru-RU" sz="2400" b="1" dirty="0" smtClean="0">
                <a:latin typeface="+mj-lt"/>
              </a:rPr>
              <a:t>Сотрудничество педагогов и родителей в воспитании детей.</a:t>
            </a:r>
          </a:p>
          <a:p>
            <a:r>
              <a:rPr lang="ru-RU" sz="2400" b="1" dirty="0" smtClean="0">
                <a:latin typeface="+mj-lt"/>
              </a:rPr>
              <a:t>Создание активной развивающей среды, активных форм общения детей и взрослых.</a:t>
            </a:r>
          </a:p>
          <a:p>
            <a:r>
              <a:rPr lang="ru-RU" sz="2400" b="1" dirty="0" smtClean="0">
                <a:latin typeface="+mj-lt"/>
              </a:rPr>
              <a:t>Диагностика общих и </a:t>
            </a: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частных проблем в </a:t>
            </a: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воспитании и развитии</a:t>
            </a: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 ребенка.</a:t>
            </a:r>
            <a:endParaRPr lang="ru-RU" sz="2400" b="1" dirty="0">
              <a:latin typeface="+mj-lt"/>
            </a:endParaRPr>
          </a:p>
        </p:txBody>
      </p:sp>
      <p:pic>
        <p:nvPicPr>
          <p:cNvPr id="21505" name="Picture 1" descr="C:\Users\saydick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457200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работы ДОУ с семьей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Нетрадиционные формы работы с семьей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071546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Обобщение лучшего семейного опыта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Цель: повышение активности родителей по обмену опытом семейного воспитания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8433" name="Picture 1" descr="C:\Users\saydick\Desktop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7289"/>
          <a:stretch>
            <a:fillRect/>
          </a:stretch>
        </p:blipFill>
        <p:spPr bwMode="auto">
          <a:xfrm>
            <a:off x="762000" y="2357430"/>
            <a:ext cx="7620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Роль педагога - сотрудника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+mj-lt"/>
              </a:rPr>
              <a:t>Опираясь на инициативу родителей, предлагать своё.</a:t>
            </a:r>
          </a:p>
          <a:p>
            <a:r>
              <a:rPr lang="ru-RU" sz="2400" b="1" dirty="0" smtClean="0">
                <a:latin typeface="+mj-lt"/>
              </a:rPr>
              <a:t>Узнать о ребенке у родителей и совместно оценить возможности ребенка.</a:t>
            </a:r>
          </a:p>
          <a:p>
            <a:r>
              <a:rPr lang="ru-RU" sz="2400" b="1" dirty="0" smtClean="0">
                <a:latin typeface="+mj-lt"/>
              </a:rPr>
              <a:t>Не давать готовых советов, а помогать найти решение.</a:t>
            </a:r>
          </a:p>
          <a:p>
            <a:r>
              <a:rPr lang="ru-RU" sz="2400" b="1" dirty="0" smtClean="0">
                <a:latin typeface="+mj-lt"/>
              </a:rPr>
              <a:t>Учитывать индивидуальность семьи.</a:t>
            </a:r>
          </a:p>
          <a:p>
            <a:r>
              <a:rPr lang="ru-RU" sz="2400" b="1" dirty="0" smtClean="0">
                <a:latin typeface="+mj-lt"/>
              </a:rPr>
              <a:t>Создавать условия для успешной самореализации ребенка в деятельности.</a:t>
            </a:r>
          </a:p>
          <a:p>
            <a:r>
              <a:rPr lang="ru-RU" sz="2400" b="1" dirty="0" smtClean="0">
                <a:latin typeface="+mj-lt"/>
              </a:rPr>
              <a:t>Не поучать родителей, а давать советы, как дипломированный специалист.</a:t>
            </a:r>
          </a:p>
          <a:p>
            <a:r>
              <a:rPr lang="ru-RU" sz="2400" b="1" dirty="0" smtClean="0">
                <a:latin typeface="+mj-lt"/>
              </a:rPr>
              <a:t>Высшая цель и содержание работы педагога – ребенок.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Модель взаимодействия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395</TotalTime>
  <Words>572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Современные проблемы взаимодействия детского сада и семьи</vt:lpstr>
      <vt:lpstr>Традиционные формы работы с семьей</vt:lpstr>
      <vt:lpstr>Новая философия взаимодействия ДОУ с семьей: - положительный эмоциональный настрой педагогов и родителей на совместную работу по воспитанию детей; - учет индивидуальности ребенка; -выбор родителями направления в развитии ребенка; -укрепление внутрисемейных  связей; -единая программа воспитания в ДОУ и в семье; -учет типа семьи и стиля семейных отношений.   </vt:lpstr>
      <vt:lpstr>Принципы работы с семьей</vt:lpstr>
      <vt:lpstr>Функции работы ДОУ с семьей</vt:lpstr>
      <vt:lpstr>Нетрадиционные формы работы с семьей</vt:lpstr>
      <vt:lpstr>Обобщение лучшего семейного опыта  Цель: повышение активности родителей по обмену опытом семейного воспитания</vt:lpstr>
      <vt:lpstr>Роль педагога - сотрудника</vt:lpstr>
      <vt:lpstr>Модель взаимодействия</vt:lpstr>
      <vt:lpstr>Повышение правовой культуры родителей</vt:lpstr>
      <vt:lpstr>Педагогическая культура родителей</vt:lpstr>
      <vt:lpstr>Анализ анкетирования родителей</vt:lpstr>
      <vt:lpstr>Презентация PowerPoint</vt:lpstr>
      <vt:lpstr>Презентация PowerPoint</vt:lpstr>
      <vt:lpstr>Презентация PowerPoint</vt:lpstr>
      <vt:lpstr>Педагогический диктант</vt:lpstr>
      <vt:lpstr>Презентация PowerPoint</vt:lpstr>
      <vt:lpstr>Педагогические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педагогического совета</vt:lpstr>
      <vt:lpstr>Презентация PowerPoint</vt:lpstr>
      <vt:lpstr>Задание к следующему педагогическому совету «Развитие познавательной активности дошкольников в процессе различных видов деятельности» - февраль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проблемы взаимодействия детского сада и семьи</dc:title>
  <dc:creator>MDOU308</dc:creator>
  <cp:lastModifiedBy>MDOU308</cp:lastModifiedBy>
  <cp:revision>29</cp:revision>
  <dcterms:created xsi:type="dcterms:W3CDTF">2016-12-09T07:08:45Z</dcterms:created>
  <dcterms:modified xsi:type="dcterms:W3CDTF">2016-12-14T07:12:50Z</dcterms:modified>
</cp:coreProperties>
</file>